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letter"/>
  <p:notesSz cx="7010400" cy="9296400"/>
  <p:defaultTextStyle>
    <a:defPPr>
      <a:defRPr lang="en-US"/>
    </a:defPPr>
    <a:lvl1pPr marL="0" algn="l" defTabSz="773084" rtl="0" eaLnBrk="1" latinLnBrk="0" hangingPunct="1">
      <a:defRPr sz="1522" kern="1200">
        <a:solidFill>
          <a:schemeClr val="tx1"/>
        </a:solidFill>
        <a:latin typeface="+mn-lt"/>
        <a:ea typeface="+mn-ea"/>
        <a:cs typeface="+mn-cs"/>
      </a:defRPr>
    </a:lvl1pPr>
    <a:lvl2pPr marL="386542" algn="l" defTabSz="773084" rtl="0" eaLnBrk="1" latinLnBrk="0" hangingPunct="1">
      <a:defRPr sz="1522" kern="1200">
        <a:solidFill>
          <a:schemeClr val="tx1"/>
        </a:solidFill>
        <a:latin typeface="+mn-lt"/>
        <a:ea typeface="+mn-ea"/>
        <a:cs typeface="+mn-cs"/>
      </a:defRPr>
    </a:lvl2pPr>
    <a:lvl3pPr marL="773084" algn="l" defTabSz="773084" rtl="0" eaLnBrk="1" latinLnBrk="0" hangingPunct="1">
      <a:defRPr sz="1522" kern="1200">
        <a:solidFill>
          <a:schemeClr val="tx1"/>
        </a:solidFill>
        <a:latin typeface="+mn-lt"/>
        <a:ea typeface="+mn-ea"/>
        <a:cs typeface="+mn-cs"/>
      </a:defRPr>
    </a:lvl3pPr>
    <a:lvl4pPr marL="1159626" algn="l" defTabSz="773084" rtl="0" eaLnBrk="1" latinLnBrk="0" hangingPunct="1">
      <a:defRPr sz="1522" kern="1200">
        <a:solidFill>
          <a:schemeClr val="tx1"/>
        </a:solidFill>
        <a:latin typeface="+mn-lt"/>
        <a:ea typeface="+mn-ea"/>
        <a:cs typeface="+mn-cs"/>
      </a:defRPr>
    </a:lvl4pPr>
    <a:lvl5pPr marL="1546167" algn="l" defTabSz="773084" rtl="0" eaLnBrk="1" latinLnBrk="0" hangingPunct="1">
      <a:defRPr sz="1522" kern="1200">
        <a:solidFill>
          <a:schemeClr val="tx1"/>
        </a:solidFill>
        <a:latin typeface="+mn-lt"/>
        <a:ea typeface="+mn-ea"/>
        <a:cs typeface="+mn-cs"/>
      </a:defRPr>
    </a:lvl5pPr>
    <a:lvl6pPr marL="1932709" algn="l" defTabSz="773084" rtl="0" eaLnBrk="1" latinLnBrk="0" hangingPunct="1">
      <a:defRPr sz="1522" kern="1200">
        <a:solidFill>
          <a:schemeClr val="tx1"/>
        </a:solidFill>
        <a:latin typeface="+mn-lt"/>
        <a:ea typeface="+mn-ea"/>
        <a:cs typeface="+mn-cs"/>
      </a:defRPr>
    </a:lvl6pPr>
    <a:lvl7pPr marL="2319251" algn="l" defTabSz="773084" rtl="0" eaLnBrk="1" latinLnBrk="0" hangingPunct="1">
      <a:defRPr sz="1522" kern="1200">
        <a:solidFill>
          <a:schemeClr val="tx1"/>
        </a:solidFill>
        <a:latin typeface="+mn-lt"/>
        <a:ea typeface="+mn-ea"/>
        <a:cs typeface="+mn-cs"/>
      </a:defRPr>
    </a:lvl7pPr>
    <a:lvl8pPr marL="2705793" algn="l" defTabSz="773084" rtl="0" eaLnBrk="1" latinLnBrk="0" hangingPunct="1">
      <a:defRPr sz="1522" kern="1200">
        <a:solidFill>
          <a:schemeClr val="tx1"/>
        </a:solidFill>
        <a:latin typeface="+mn-lt"/>
        <a:ea typeface="+mn-ea"/>
        <a:cs typeface="+mn-cs"/>
      </a:defRPr>
    </a:lvl8pPr>
    <a:lvl9pPr marL="3092334" algn="l" defTabSz="773084" rtl="0" eaLnBrk="1" latinLnBrk="0" hangingPunct="1">
      <a:defRPr sz="152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>
      <p:cViewPr varScale="1">
        <p:scale>
          <a:sx n="80" d="100"/>
          <a:sy n="80" d="100"/>
        </p:scale>
        <p:origin x="133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116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73084" rtl="0" eaLnBrk="1" latinLnBrk="0" hangingPunct="1">
      <a:defRPr sz="1014" kern="1200">
        <a:solidFill>
          <a:schemeClr val="tx1"/>
        </a:solidFill>
        <a:latin typeface="+mn-lt"/>
        <a:ea typeface="+mn-ea"/>
        <a:cs typeface="+mn-cs"/>
      </a:defRPr>
    </a:lvl1pPr>
    <a:lvl2pPr marL="386542" algn="l" defTabSz="773084" rtl="0" eaLnBrk="1" latinLnBrk="0" hangingPunct="1">
      <a:defRPr sz="1014" kern="1200">
        <a:solidFill>
          <a:schemeClr val="tx1"/>
        </a:solidFill>
        <a:latin typeface="+mn-lt"/>
        <a:ea typeface="+mn-ea"/>
        <a:cs typeface="+mn-cs"/>
      </a:defRPr>
    </a:lvl2pPr>
    <a:lvl3pPr marL="773084" algn="l" defTabSz="773084" rtl="0" eaLnBrk="1" latinLnBrk="0" hangingPunct="1">
      <a:defRPr sz="1014" kern="1200">
        <a:solidFill>
          <a:schemeClr val="tx1"/>
        </a:solidFill>
        <a:latin typeface="+mn-lt"/>
        <a:ea typeface="+mn-ea"/>
        <a:cs typeface="+mn-cs"/>
      </a:defRPr>
    </a:lvl3pPr>
    <a:lvl4pPr marL="1159626" algn="l" defTabSz="773084" rtl="0" eaLnBrk="1" latinLnBrk="0" hangingPunct="1">
      <a:defRPr sz="1014" kern="1200">
        <a:solidFill>
          <a:schemeClr val="tx1"/>
        </a:solidFill>
        <a:latin typeface="+mn-lt"/>
        <a:ea typeface="+mn-ea"/>
        <a:cs typeface="+mn-cs"/>
      </a:defRPr>
    </a:lvl4pPr>
    <a:lvl5pPr marL="1546167" algn="l" defTabSz="773084" rtl="0" eaLnBrk="1" latinLnBrk="0" hangingPunct="1">
      <a:defRPr sz="1014" kern="1200">
        <a:solidFill>
          <a:schemeClr val="tx1"/>
        </a:solidFill>
        <a:latin typeface="+mn-lt"/>
        <a:ea typeface="+mn-ea"/>
        <a:cs typeface="+mn-cs"/>
      </a:defRPr>
    </a:lvl5pPr>
    <a:lvl6pPr marL="1932709" algn="l" defTabSz="773084" rtl="0" eaLnBrk="1" latinLnBrk="0" hangingPunct="1">
      <a:defRPr sz="1014" kern="1200">
        <a:solidFill>
          <a:schemeClr val="tx1"/>
        </a:solidFill>
        <a:latin typeface="+mn-lt"/>
        <a:ea typeface="+mn-ea"/>
        <a:cs typeface="+mn-cs"/>
      </a:defRPr>
    </a:lvl6pPr>
    <a:lvl7pPr marL="2319251" algn="l" defTabSz="773084" rtl="0" eaLnBrk="1" latinLnBrk="0" hangingPunct="1">
      <a:defRPr sz="1014" kern="1200">
        <a:solidFill>
          <a:schemeClr val="tx1"/>
        </a:solidFill>
        <a:latin typeface="+mn-lt"/>
        <a:ea typeface="+mn-ea"/>
        <a:cs typeface="+mn-cs"/>
      </a:defRPr>
    </a:lvl7pPr>
    <a:lvl8pPr marL="2705793" algn="l" defTabSz="773084" rtl="0" eaLnBrk="1" latinLnBrk="0" hangingPunct="1">
      <a:defRPr sz="1014" kern="1200">
        <a:solidFill>
          <a:schemeClr val="tx1"/>
        </a:solidFill>
        <a:latin typeface="+mn-lt"/>
        <a:ea typeface="+mn-ea"/>
        <a:cs typeface="+mn-cs"/>
      </a:defRPr>
    </a:lvl8pPr>
    <a:lvl9pPr marL="3092334" algn="l" defTabSz="773084" rtl="0" eaLnBrk="1" latinLnBrk="0" hangingPunct="1">
      <a:defRPr sz="10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1702" tIns="40851" rIns="81702" bIns="40851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5527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1702" tIns="40851" rIns="81702" bIns="40851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0373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782" y="2834641"/>
            <a:ext cx="5834198" cy="8463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9566" y="5120641"/>
            <a:ext cx="480463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22592" y="928684"/>
            <a:ext cx="4018580" cy="425720"/>
          </a:xfrm>
        </p:spPr>
        <p:txBody>
          <a:bodyPr lIns="0" tIns="0" rIns="0" bIns="0"/>
          <a:lstStyle>
            <a:lvl1pPr>
              <a:defRPr sz="2766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22592" y="928684"/>
            <a:ext cx="4018580" cy="425720"/>
          </a:xfrm>
        </p:spPr>
        <p:txBody>
          <a:bodyPr lIns="0" tIns="0" rIns="0" bIns="0"/>
          <a:lstStyle>
            <a:lvl1pPr>
              <a:defRPr sz="2766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3189" y="2103121"/>
            <a:ext cx="298573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4839" y="2103121"/>
            <a:ext cx="298573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22592" y="928684"/>
            <a:ext cx="4018580" cy="425720"/>
          </a:xfrm>
        </p:spPr>
        <p:txBody>
          <a:bodyPr lIns="0" tIns="0" rIns="0" bIns="0"/>
          <a:lstStyle>
            <a:lvl1pPr>
              <a:defRPr sz="2766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" y="2"/>
            <a:ext cx="6861169" cy="91428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793"/>
          </a:p>
        </p:txBody>
      </p:sp>
      <p:sp>
        <p:nvSpPr>
          <p:cNvPr id="17" name="bk object 17"/>
          <p:cNvSpPr/>
          <p:nvPr/>
        </p:nvSpPr>
        <p:spPr>
          <a:xfrm>
            <a:off x="420702" y="390955"/>
            <a:ext cx="6020055" cy="8355574"/>
          </a:xfrm>
          <a:custGeom>
            <a:avLst/>
            <a:gdLst/>
            <a:ahLst/>
            <a:cxnLst/>
            <a:rect l="l" t="t" r="r" b="b"/>
            <a:pathLst>
              <a:path w="6633209" h="9771380">
                <a:moveTo>
                  <a:pt x="0" y="9771253"/>
                </a:moveTo>
                <a:lnTo>
                  <a:pt x="6632905" y="9771253"/>
                </a:lnTo>
                <a:lnTo>
                  <a:pt x="6632905" y="0"/>
                </a:lnTo>
                <a:lnTo>
                  <a:pt x="0" y="0"/>
                </a:lnTo>
                <a:lnTo>
                  <a:pt x="0" y="97712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793"/>
          </a:p>
        </p:txBody>
      </p:sp>
      <p:sp>
        <p:nvSpPr>
          <p:cNvPr id="18" name="bk object 18"/>
          <p:cNvSpPr/>
          <p:nvPr/>
        </p:nvSpPr>
        <p:spPr>
          <a:xfrm>
            <a:off x="568131" y="8102928"/>
            <a:ext cx="1900693" cy="39027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793"/>
          </a:p>
        </p:txBody>
      </p:sp>
      <p:sp>
        <p:nvSpPr>
          <p:cNvPr id="19" name="bk object 19"/>
          <p:cNvSpPr/>
          <p:nvPr/>
        </p:nvSpPr>
        <p:spPr>
          <a:xfrm>
            <a:off x="5049431" y="7978380"/>
            <a:ext cx="1086118" cy="5609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79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22592" y="928684"/>
            <a:ext cx="4018580" cy="8463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5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3188" y="2103121"/>
            <a:ext cx="617738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681" y="8503921"/>
            <a:ext cx="2196403" cy="2342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3189" y="8503921"/>
            <a:ext cx="1578665" cy="2342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41912" y="8503921"/>
            <a:ext cx="1578665" cy="2342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29958">
        <a:defRPr>
          <a:latin typeface="+mn-lt"/>
          <a:ea typeface="+mn-ea"/>
          <a:cs typeface="+mn-cs"/>
        </a:defRPr>
      </a:lvl2pPr>
      <a:lvl3pPr marL="459915">
        <a:defRPr>
          <a:latin typeface="+mn-lt"/>
          <a:ea typeface="+mn-ea"/>
          <a:cs typeface="+mn-cs"/>
        </a:defRPr>
      </a:lvl3pPr>
      <a:lvl4pPr marL="689873">
        <a:defRPr>
          <a:latin typeface="+mn-lt"/>
          <a:ea typeface="+mn-ea"/>
          <a:cs typeface="+mn-cs"/>
        </a:defRPr>
      </a:lvl4pPr>
      <a:lvl5pPr marL="919831">
        <a:defRPr>
          <a:latin typeface="+mn-lt"/>
          <a:ea typeface="+mn-ea"/>
          <a:cs typeface="+mn-cs"/>
        </a:defRPr>
      </a:lvl5pPr>
      <a:lvl6pPr marL="1149789">
        <a:defRPr>
          <a:latin typeface="+mn-lt"/>
          <a:ea typeface="+mn-ea"/>
          <a:cs typeface="+mn-cs"/>
        </a:defRPr>
      </a:lvl6pPr>
      <a:lvl7pPr marL="1379747">
        <a:defRPr>
          <a:latin typeface="+mn-lt"/>
          <a:ea typeface="+mn-ea"/>
          <a:cs typeface="+mn-cs"/>
        </a:defRPr>
      </a:lvl7pPr>
      <a:lvl8pPr marL="1609705">
        <a:defRPr>
          <a:latin typeface="+mn-lt"/>
          <a:ea typeface="+mn-ea"/>
          <a:cs typeface="+mn-cs"/>
        </a:defRPr>
      </a:lvl8pPr>
      <a:lvl9pPr marL="1839663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29958">
        <a:defRPr>
          <a:latin typeface="+mn-lt"/>
          <a:ea typeface="+mn-ea"/>
          <a:cs typeface="+mn-cs"/>
        </a:defRPr>
      </a:lvl2pPr>
      <a:lvl3pPr marL="459915">
        <a:defRPr>
          <a:latin typeface="+mn-lt"/>
          <a:ea typeface="+mn-ea"/>
          <a:cs typeface="+mn-cs"/>
        </a:defRPr>
      </a:lvl3pPr>
      <a:lvl4pPr marL="689873">
        <a:defRPr>
          <a:latin typeface="+mn-lt"/>
          <a:ea typeface="+mn-ea"/>
          <a:cs typeface="+mn-cs"/>
        </a:defRPr>
      </a:lvl4pPr>
      <a:lvl5pPr marL="919831">
        <a:defRPr>
          <a:latin typeface="+mn-lt"/>
          <a:ea typeface="+mn-ea"/>
          <a:cs typeface="+mn-cs"/>
        </a:defRPr>
      </a:lvl5pPr>
      <a:lvl6pPr marL="1149789">
        <a:defRPr>
          <a:latin typeface="+mn-lt"/>
          <a:ea typeface="+mn-ea"/>
          <a:cs typeface="+mn-cs"/>
        </a:defRPr>
      </a:lvl6pPr>
      <a:lvl7pPr marL="1379747">
        <a:defRPr>
          <a:latin typeface="+mn-lt"/>
          <a:ea typeface="+mn-ea"/>
          <a:cs typeface="+mn-cs"/>
        </a:defRPr>
      </a:lvl7pPr>
      <a:lvl8pPr marL="1609705">
        <a:defRPr>
          <a:latin typeface="+mn-lt"/>
          <a:ea typeface="+mn-ea"/>
          <a:cs typeface="+mn-cs"/>
        </a:defRPr>
      </a:lvl8pPr>
      <a:lvl9pPr marL="1839663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rrent Food Servic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7924800"/>
            <a:ext cx="18220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9911" y="1165086"/>
            <a:ext cx="593015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Menu </a:t>
            </a:r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1: Ham &amp; Turkey Sub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White Sub Roll, American &amp; Swiss Cheese, Ham, and Turkey Breast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Menu 2: Turkey &amp; Cheese Sub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White Sub Roll, American cheese, Deli Turkey Breast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Menu 4: Ham &amp; Cheese Sub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White Sub Roll, Swiss cheese, Deli Ham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Menu 6: Breaded Chicken Burger (2)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Bread Hamburger, American cheese, breaded chicken patty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Menu 7: “Uncrustables” Sandwiches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Whole Grain bread, Grape or Strawberry Jelly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Menu 8: Breaded Chicken Strips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00206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Menu 11: Breakfast Cereal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4400" i="1" dirty="0">
                <a:solidFill>
                  <a:srgbClr val="0000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3922" y="457200"/>
            <a:ext cx="5930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000" i="1" u="sng" dirty="0">
                <a:solidFill>
                  <a:srgbClr val="0D0D0D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MENU:</a:t>
            </a:r>
            <a:endParaRPr lang="en-US" sz="1600" dirty="0">
              <a:solidFill>
                <a:prstClr val="black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8043070"/>
            <a:ext cx="2019966" cy="518224"/>
          </a:xfrm>
          <a:prstGeom prst="rect">
            <a:avLst/>
          </a:prstGeom>
        </p:spPr>
      </p:pic>
      <p:pic>
        <p:nvPicPr>
          <p:cNvPr id="1026" name="Picture 2" descr="Current Food Servic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7955350"/>
            <a:ext cx="1586753" cy="69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381000"/>
            <a:ext cx="5930153" cy="880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u="sng" dirty="0" smtClean="0">
                <a:solidFill>
                  <a:srgbClr val="0D0D0D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Supplements: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                                                                </a:t>
            </a:r>
            <a:b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2000" b="1" i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Supplement #1</a:t>
            </a: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2 Soda Cans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Chips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Nutri-Grain Bar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Fruit Cup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b="1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b="1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Supplement #2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Gatorade 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Chips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Nutri-Grain Bar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Fruit Cup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b="1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Supplement #3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Water 16 </a:t>
            </a:r>
            <a:r>
              <a:rPr lang="en-US" sz="1800" dirty="0" smtClean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oz.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Chips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 sz="16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Fruit Cup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Granola Bar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 sz="20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000" b="1" i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Supplement #4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Orange Juice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Boiled Eggs (2)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Nutri-Grain Bar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800" dirty="0">
                <a:solidFill>
                  <a:srgbClr val="002060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Fruit Cup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8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</TotalTime>
  <Words>163</Words>
  <Application>Microsoft Office PowerPoint</Application>
  <PresentationFormat>Letter Paper (8.5x11 in)</PresentationFormat>
  <Paragraphs>45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Algerian</vt:lpstr>
      <vt:lpstr>Arial</vt:lpstr>
      <vt:lpstr>Bahnschrift</vt:lpstr>
      <vt:lpstr>Calibri</vt:lpstr>
      <vt:lpstr>Palatino Linotype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MUNOZ, CHELSEA A SSgt USAF USAFE 786 FSS/FSVS</dc:creator>
  <cp:lastModifiedBy>ANTHONY, TERRIAN A SSgt USAF USAFE 786 FSS/FSVF</cp:lastModifiedBy>
  <cp:revision>36</cp:revision>
  <cp:lastPrinted>2019-08-26T14:21:02Z</cp:lastPrinted>
  <dcterms:created xsi:type="dcterms:W3CDTF">2017-09-25T08:19:12Z</dcterms:created>
  <dcterms:modified xsi:type="dcterms:W3CDTF">2020-07-28T12:14:57Z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2014-07-21T00:00:00Z</vt:filetime>
  </property>
  <property fmtid="{D5CDD505-2E9C-101B-9397-08002B2CF9AE}" pid="3" name="LastSaved">
    <vt:filetime>2017-09-25T00:00:00Z</vt:filetime>
  </property>
</Properties>
</file>