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0" r:id="rId5"/>
  </p:sldMasterIdLst>
  <p:notesMasterIdLst>
    <p:notesMasterId r:id="rId11"/>
  </p:notesMasterIdLst>
  <p:handoutMasterIdLst>
    <p:handoutMasterId r:id="rId12"/>
  </p:handoutMasterIdLst>
  <p:sldIdLst>
    <p:sldId id="260" r:id="rId6"/>
    <p:sldId id="617" r:id="rId7"/>
    <p:sldId id="619" r:id="rId8"/>
    <p:sldId id="618" r:id="rId9"/>
    <p:sldId id="620" r:id="rId1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AA00BA0-C878-04AD-C010-A91BDD9F7CF2}" name="WOOLEY, SCOTT M CIV USAF USAFE 86 FSS/FSR" initials="SW" userId="S::scott.wooley.1@us.af.mil::73a0510e-be6f-4715-a05a-d8345ccd0cf1" providerId="AD"/>
  <p188:author id="{E0E5DEBA-252F-8B08-76FF-9FDE49DB8403}" name="JENNINGS, CATHERINE A NF-02 USAF USAFE 86 FSS/FSR" initials="JCAN0UU8F" userId="S::catherine.jennings.1@us.af.mil::de749a38-833d-432d-aac1-58972b45bf3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DC13D"/>
    <a:srgbClr val="00007C"/>
    <a:srgbClr val="FFFF00"/>
    <a:srgbClr val="F09999"/>
    <a:srgbClr val="000066"/>
    <a:srgbClr val="65A3DD"/>
    <a:srgbClr val="F07522"/>
    <a:srgbClr val="FF842B"/>
    <a:srgbClr val="3131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1F7EFF-EA32-46ED-808C-679551B4F3AF}" v="55" dt="2024-02-28T14:20:35.2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385" autoAdjust="0"/>
  </p:normalViewPr>
  <p:slideViewPr>
    <p:cSldViewPr snapToGrid="0">
      <p:cViewPr varScale="1">
        <p:scale>
          <a:sx n="108" d="100"/>
          <a:sy n="108" d="100"/>
        </p:scale>
        <p:origin x="58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2" d="100"/>
          <a:sy n="112" d="100"/>
        </p:scale>
        <p:origin x="244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OOLEY, SCOTT M CIV USAF USAFE 86 FSS/FSR" userId="73a0510e-be6f-4715-a05a-d8345ccd0cf1" providerId="ADAL" clId="{7F55D6AF-171F-40A5-B726-22D7BCC577FF}"/>
    <pc:docChg chg="custSel addSld delSld modSld">
      <pc:chgData name="WOOLEY, SCOTT M CIV USAF USAFE 86 FSS/FSR" userId="73a0510e-be6f-4715-a05a-d8345ccd0cf1" providerId="ADAL" clId="{7F55D6AF-171F-40A5-B726-22D7BCC577FF}" dt="2024-02-16T16:07:36.950" v="723" actId="20577"/>
      <pc:docMkLst>
        <pc:docMk/>
      </pc:docMkLst>
      <pc:sldChg chg="del">
        <pc:chgData name="WOOLEY, SCOTT M CIV USAF USAFE 86 FSS/FSR" userId="73a0510e-be6f-4715-a05a-d8345ccd0cf1" providerId="ADAL" clId="{7F55D6AF-171F-40A5-B726-22D7BCC577FF}" dt="2024-02-16T14:34:24.928" v="0" actId="47"/>
        <pc:sldMkLst>
          <pc:docMk/>
          <pc:sldMk cId="3615112969" sldId="457"/>
        </pc:sldMkLst>
      </pc:sldChg>
      <pc:sldChg chg="del">
        <pc:chgData name="WOOLEY, SCOTT M CIV USAF USAFE 86 FSS/FSR" userId="73a0510e-be6f-4715-a05a-d8345ccd0cf1" providerId="ADAL" clId="{7F55D6AF-171F-40A5-B726-22D7BCC577FF}" dt="2024-02-16T14:34:24.928" v="0" actId="47"/>
        <pc:sldMkLst>
          <pc:docMk/>
          <pc:sldMk cId="238243965" sldId="459"/>
        </pc:sldMkLst>
      </pc:sldChg>
      <pc:sldChg chg="addSp delSp modSp add mod">
        <pc:chgData name="WOOLEY, SCOTT M CIV USAF USAFE 86 FSS/FSR" userId="73a0510e-be6f-4715-a05a-d8345ccd0cf1" providerId="ADAL" clId="{7F55D6AF-171F-40A5-B726-22D7BCC577FF}" dt="2024-02-16T16:07:36.950" v="723" actId="20577"/>
        <pc:sldMkLst>
          <pc:docMk/>
          <pc:sldMk cId="1423736138" sldId="459"/>
        </pc:sldMkLst>
        <pc:spChg chg="mod">
          <ac:chgData name="WOOLEY, SCOTT M CIV USAF USAFE 86 FSS/FSR" userId="73a0510e-be6f-4715-a05a-d8345ccd0cf1" providerId="ADAL" clId="{7F55D6AF-171F-40A5-B726-22D7BCC577FF}" dt="2024-02-16T15:36:40.321" v="18" actId="20577"/>
          <ac:spMkLst>
            <pc:docMk/>
            <pc:sldMk cId="1423736138" sldId="459"/>
            <ac:spMk id="2" creationId="{00000000-0000-0000-0000-000000000000}"/>
          </ac:spMkLst>
        </pc:spChg>
        <pc:spChg chg="del">
          <ac:chgData name="WOOLEY, SCOTT M CIV USAF USAFE 86 FSS/FSR" userId="73a0510e-be6f-4715-a05a-d8345ccd0cf1" providerId="ADAL" clId="{7F55D6AF-171F-40A5-B726-22D7BCC577FF}" dt="2024-02-16T15:38:19.124" v="38" actId="478"/>
          <ac:spMkLst>
            <pc:docMk/>
            <pc:sldMk cId="1423736138" sldId="459"/>
            <ac:spMk id="3" creationId="{00000000-0000-0000-0000-000000000000}"/>
          </ac:spMkLst>
        </pc:spChg>
        <pc:spChg chg="add mod">
          <ac:chgData name="WOOLEY, SCOTT M CIV USAF USAFE 86 FSS/FSR" userId="73a0510e-be6f-4715-a05a-d8345ccd0cf1" providerId="ADAL" clId="{7F55D6AF-171F-40A5-B726-22D7BCC577FF}" dt="2024-02-16T16:07:36.950" v="723" actId="20577"/>
          <ac:spMkLst>
            <pc:docMk/>
            <pc:sldMk cId="1423736138" sldId="459"/>
            <ac:spMk id="5" creationId="{C53A299C-187A-924C-EFDA-0FED610D4CC0}"/>
          </ac:spMkLst>
        </pc:spChg>
        <pc:spChg chg="del">
          <ac:chgData name="WOOLEY, SCOTT M CIV USAF USAFE 86 FSS/FSR" userId="73a0510e-be6f-4715-a05a-d8345ccd0cf1" providerId="ADAL" clId="{7F55D6AF-171F-40A5-B726-22D7BCC577FF}" dt="2024-02-16T15:39:15.639" v="40" actId="478"/>
          <ac:spMkLst>
            <pc:docMk/>
            <pc:sldMk cId="1423736138" sldId="459"/>
            <ac:spMk id="12" creationId="{AE813E0A-33C6-33B0-E595-B8B86F9A8C52}"/>
          </ac:spMkLst>
        </pc:spChg>
        <pc:spChg chg="del">
          <ac:chgData name="WOOLEY, SCOTT M CIV USAF USAFE 86 FSS/FSR" userId="73a0510e-be6f-4715-a05a-d8345ccd0cf1" providerId="ADAL" clId="{7F55D6AF-171F-40A5-B726-22D7BCC577FF}" dt="2024-02-16T15:39:14.876" v="39" actId="478"/>
          <ac:spMkLst>
            <pc:docMk/>
            <pc:sldMk cId="1423736138" sldId="459"/>
            <ac:spMk id="13" creationId="{05CD943B-763F-C3E3-FA43-0CD32AD9DFB0}"/>
          </ac:spMkLst>
        </pc:spChg>
        <pc:graphicFrameChg chg="mod">
          <ac:chgData name="WOOLEY, SCOTT M CIV USAF USAFE 86 FSS/FSR" userId="73a0510e-be6f-4715-a05a-d8345ccd0cf1" providerId="ADAL" clId="{7F55D6AF-171F-40A5-B726-22D7BCC577FF}" dt="2024-02-16T16:03:54.505" v="580" actId="113"/>
          <ac:graphicFrameMkLst>
            <pc:docMk/>
            <pc:sldMk cId="1423736138" sldId="459"/>
            <ac:graphicFrameMk id="7" creationId="{00000000-0000-0000-0000-000000000000}"/>
          </ac:graphicFrameMkLst>
        </pc:graphicFrameChg>
      </pc:sldChg>
    </pc:docChg>
  </pc:docChgLst>
  <pc:docChgLst>
    <pc:chgData name="WOOLEY, SCOTT M CIV USAF USAFE 86 FSS/FSR" userId="73a0510e-be6f-4715-a05a-d8345ccd0cf1" providerId="ADAL" clId="{2B1F7EFF-EA32-46ED-808C-679551B4F3AF}"/>
    <pc:docChg chg="undo redo custSel addSld delSld modSld sldOrd">
      <pc:chgData name="WOOLEY, SCOTT M CIV USAF USAFE 86 FSS/FSR" userId="73a0510e-be6f-4715-a05a-d8345ccd0cf1" providerId="ADAL" clId="{2B1F7EFF-EA32-46ED-808C-679551B4F3AF}" dt="2024-02-28T15:47:05.921" v="5861" actId="313"/>
      <pc:docMkLst>
        <pc:docMk/>
      </pc:docMkLst>
      <pc:sldChg chg="modSp mod">
        <pc:chgData name="WOOLEY, SCOTT M CIV USAF USAFE 86 FSS/FSR" userId="73a0510e-be6f-4715-a05a-d8345ccd0cf1" providerId="ADAL" clId="{2B1F7EFF-EA32-46ED-808C-679551B4F3AF}" dt="2024-02-28T11:38:41.590" v="729" actId="20577"/>
        <pc:sldMkLst>
          <pc:docMk/>
          <pc:sldMk cId="604084018" sldId="260"/>
        </pc:sldMkLst>
        <pc:spChg chg="mod">
          <ac:chgData name="WOOLEY, SCOTT M CIV USAF USAFE 86 FSS/FSR" userId="73a0510e-be6f-4715-a05a-d8345ccd0cf1" providerId="ADAL" clId="{2B1F7EFF-EA32-46ED-808C-679551B4F3AF}" dt="2024-02-28T11:38:41.590" v="729" actId="20577"/>
          <ac:spMkLst>
            <pc:docMk/>
            <pc:sldMk cId="604084018" sldId="260"/>
            <ac:spMk id="14" creationId="{00000000-0000-0000-0000-000000000000}"/>
          </ac:spMkLst>
        </pc:spChg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1911148284" sldId="410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55706755" sldId="422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1195151871" sldId="423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2339868248" sldId="424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2858596395" sldId="425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1929208811" sldId="427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1981560324" sldId="430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74878740" sldId="436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909189905" sldId="437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876237698" sldId="438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934980774" sldId="441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856833626" sldId="442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757592065" sldId="445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809872736" sldId="448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307697009" sldId="451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521878868" sldId="454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3967311902" sldId="456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1945753421" sldId="458"/>
        </pc:sldMkLst>
      </pc:sldChg>
      <pc:sldChg chg="del">
        <pc:chgData name="WOOLEY, SCOTT M CIV USAF USAFE 86 FSS/FSR" userId="73a0510e-be6f-4715-a05a-d8345ccd0cf1" providerId="ADAL" clId="{2B1F7EFF-EA32-46ED-808C-679551B4F3AF}" dt="2024-02-28T11:24:45.003" v="0" actId="47"/>
        <pc:sldMkLst>
          <pc:docMk/>
          <pc:sldMk cId="1423736138" sldId="459"/>
        </pc:sldMkLst>
      </pc:sldChg>
      <pc:sldChg chg="add del">
        <pc:chgData name="WOOLEY, SCOTT M CIV USAF USAFE 86 FSS/FSR" userId="73a0510e-be6f-4715-a05a-d8345ccd0cf1" providerId="ADAL" clId="{2B1F7EFF-EA32-46ED-808C-679551B4F3AF}" dt="2024-02-28T11:25:31.665" v="12" actId="47"/>
        <pc:sldMkLst>
          <pc:docMk/>
          <pc:sldMk cId="946491568" sldId="598"/>
        </pc:sldMkLst>
      </pc:sldChg>
      <pc:sldChg chg="add del">
        <pc:chgData name="WOOLEY, SCOTT M CIV USAF USAFE 86 FSS/FSR" userId="73a0510e-be6f-4715-a05a-d8345ccd0cf1" providerId="ADAL" clId="{2B1F7EFF-EA32-46ED-808C-679551B4F3AF}" dt="2024-02-28T14:15:50.713" v="4945" actId="47"/>
        <pc:sldMkLst>
          <pc:docMk/>
          <pc:sldMk cId="2281849293" sldId="601"/>
        </pc:sldMkLst>
      </pc:sldChg>
      <pc:sldChg chg="addSp delSp modSp add mod modTransition">
        <pc:chgData name="WOOLEY, SCOTT M CIV USAF USAFE 86 FSS/FSR" userId="73a0510e-be6f-4715-a05a-d8345ccd0cf1" providerId="ADAL" clId="{2B1F7EFF-EA32-46ED-808C-679551B4F3AF}" dt="2024-02-28T15:34:13.742" v="5537" actId="20577"/>
        <pc:sldMkLst>
          <pc:docMk/>
          <pc:sldMk cId="2168279733" sldId="617"/>
        </pc:sldMkLst>
        <pc:spChg chg="mod">
          <ac:chgData name="WOOLEY, SCOTT M CIV USAF USAFE 86 FSS/FSR" userId="73a0510e-be6f-4715-a05a-d8345ccd0cf1" providerId="ADAL" clId="{2B1F7EFF-EA32-46ED-808C-679551B4F3AF}" dt="2024-02-28T15:34:13.742" v="5537" actId="20577"/>
          <ac:spMkLst>
            <pc:docMk/>
            <pc:sldMk cId="2168279733" sldId="617"/>
            <ac:spMk id="4" creationId="{00000000-0000-0000-0000-000000000000}"/>
          </ac:spMkLst>
        </pc:spChg>
        <pc:spChg chg="mod">
          <ac:chgData name="WOOLEY, SCOTT M CIV USAF USAFE 86 FSS/FSR" userId="73a0510e-be6f-4715-a05a-d8345ccd0cf1" providerId="ADAL" clId="{2B1F7EFF-EA32-46ED-808C-679551B4F3AF}" dt="2024-02-28T13:09:43.221" v="3836" actId="20577"/>
          <ac:spMkLst>
            <pc:docMk/>
            <pc:sldMk cId="2168279733" sldId="617"/>
            <ac:spMk id="5" creationId="{00000000-0000-0000-0000-000000000000}"/>
          </ac:spMkLst>
        </pc:spChg>
        <pc:graphicFrameChg chg="add del mod">
          <ac:chgData name="WOOLEY, SCOTT M CIV USAF USAFE 86 FSS/FSR" userId="73a0510e-be6f-4715-a05a-d8345ccd0cf1" providerId="ADAL" clId="{2B1F7EFF-EA32-46ED-808C-679551B4F3AF}" dt="2024-02-28T14:44:29.549" v="5437" actId="478"/>
          <ac:graphicFrameMkLst>
            <pc:docMk/>
            <pc:sldMk cId="2168279733" sldId="617"/>
            <ac:graphicFrameMk id="2" creationId="{A3AF73A5-B333-532F-8396-69763E4AF7B8}"/>
          </ac:graphicFrameMkLst>
        </pc:graphicFrameChg>
      </pc:sldChg>
      <pc:sldChg chg="addSp delSp modSp add mod ord modTransition">
        <pc:chgData name="WOOLEY, SCOTT M CIV USAF USAFE 86 FSS/FSR" userId="73a0510e-be6f-4715-a05a-d8345ccd0cf1" providerId="ADAL" clId="{2B1F7EFF-EA32-46ED-808C-679551B4F3AF}" dt="2024-02-28T15:47:05.921" v="5861" actId="313"/>
        <pc:sldMkLst>
          <pc:docMk/>
          <pc:sldMk cId="2250305596" sldId="618"/>
        </pc:sldMkLst>
        <pc:spChg chg="mod">
          <ac:chgData name="WOOLEY, SCOTT M CIV USAF USAFE 86 FSS/FSR" userId="73a0510e-be6f-4715-a05a-d8345ccd0cf1" providerId="ADAL" clId="{2B1F7EFF-EA32-46ED-808C-679551B4F3AF}" dt="2024-02-28T12:33:13.722" v="2441"/>
          <ac:spMkLst>
            <pc:docMk/>
            <pc:sldMk cId="2250305596" sldId="618"/>
            <ac:spMk id="4" creationId="{00000000-0000-0000-0000-000000000000}"/>
          </ac:spMkLst>
        </pc:spChg>
        <pc:spChg chg="add mod">
          <ac:chgData name="WOOLEY, SCOTT M CIV USAF USAFE 86 FSS/FSR" userId="73a0510e-be6f-4715-a05a-d8345ccd0cf1" providerId="ADAL" clId="{2B1F7EFF-EA32-46ED-808C-679551B4F3AF}" dt="2024-02-28T14:45:06.111" v="5439" actId="115"/>
          <ac:spMkLst>
            <pc:docMk/>
            <pc:sldMk cId="2250305596" sldId="618"/>
            <ac:spMk id="6" creationId="{4793BF58-9B4F-924C-FD5D-DC3F2A3B6EE7}"/>
          </ac:spMkLst>
        </pc:spChg>
        <pc:graphicFrameChg chg="add mod modGraphic">
          <ac:chgData name="WOOLEY, SCOTT M CIV USAF USAFE 86 FSS/FSR" userId="73a0510e-be6f-4715-a05a-d8345ccd0cf1" providerId="ADAL" clId="{2B1F7EFF-EA32-46ED-808C-679551B4F3AF}" dt="2024-02-28T15:47:05.921" v="5861" actId="313"/>
          <ac:graphicFrameMkLst>
            <pc:docMk/>
            <pc:sldMk cId="2250305596" sldId="618"/>
            <ac:graphicFrameMk id="2" creationId="{FE9CCAE9-830C-17E9-BC13-F7E1C8CAADE8}"/>
          </ac:graphicFrameMkLst>
        </pc:graphicFrameChg>
        <pc:graphicFrameChg chg="add">
          <ac:chgData name="WOOLEY, SCOTT M CIV USAF USAFE 86 FSS/FSR" userId="73a0510e-be6f-4715-a05a-d8345ccd0cf1" providerId="ADAL" clId="{2B1F7EFF-EA32-46ED-808C-679551B4F3AF}" dt="2024-02-28T12:31:52.101" v="2416"/>
          <ac:graphicFrameMkLst>
            <pc:docMk/>
            <pc:sldMk cId="2250305596" sldId="618"/>
            <ac:graphicFrameMk id="3" creationId="{930ADCD9-A07F-BF57-BF80-C78C92C683B6}"/>
          </ac:graphicFrameMkLst>
        </pc:graphicFrameChg>
        <pc:graphicFrameChg chg="del modGraphic">
          <ac:chgData name="WOOLEY, SCOTT M CIV USAF USAFE 86 FSS/FSR" userId="73a0510e-be6f-4715-a05a-d8345ccd0cf1" providerId="ADAL" clId="{2B1F7EFF-EA32-46ED-808C-679551B4F3AF}" dt="2024-02-28T11:42:42.580" v="768" actId="478"/>
          <ac:graphicFrameMkLst>
            <pc:docMk/>
            <pc:sldMk cId="2250305596" sldId="618"/>
            <ac:graphicFrameMk id="5" creationId="{00000000-0000-0000-0000-000000000000}"/>
          </ac:graphicFrameMkLst>
        </pc:graphicFrameChg>
      </pc:sldChg>
      <pc:sldChg chg="modSp add del mod modTransition">
        <pc:chgData name="WOOLEY, SCOTT M CIV USAF USAFE 86 FSS/FSR" userId="73a0510e-be6f-4715-a05a-d8345ccd0cf1" providerId="ADAL" clId="{2B1F7EFF-EA32-46ED-808C-679551B4F3AF}" dt="2024-02-28T11:41:08.967" v="761" actId="47"/>
        <pc:sldMkLst>
          <pc:docMk/>
          <pc:sldMk cId="900386951" sldId="619"/>
        </pc:sldMkLst>
        <pc:spChg chg="mod">
          <ac:chgData name="WOOLEY, SCOTT M CIV USAF USAFE 86 FSS/FSR" userId="73a0510e-be6f-4715-a05a-d8345ccd0cf1" providerId="ADAL" clId="{2B1F7EFF-EA32-46ED-808C-679551B4F3AF}" dt="2024-02-28T11:25:57.302" v="16" actId="6549"/>
          <ac:spMkLst>
            <pc:docMk/>
            <pc:sldMk cId="900386951" sldId="619"/>
            <ac:spMk id="4" creationId="{00000000-0000-0000-0000-000000000000}"/>
          </ac:spMkLst>
        </pc:spChg>
        <pc:graphicFrameChg chg="modGraphic">
          <ac:chgData name="WOOLEY, SCOTT M CIV USAF USAFE 86 FSS/FSR" userId="73a0510e-be6f-4715-a05a-d8345ccd0cf1" providerId="ADAL" clId="{2B1F7EFF-EA32-46ED-808C-679551B4F3AF}" dt="2024-02-28T11:40:55.485" v="760" actId="2165"/>
          <ac:graphicFrameMkLst>
            <pc:docMk/>
            <pc:sldMk cId="900386951" sldId="619"/>
            <ac:graphicFrameMk id="5" creationId="{00000000-0000-0000-0000-000000000000}"/>
          </ac:graphicFrameMkLst>
        </pc:graphicFrameChg>
      </pc:sldChg>
      <pc:sldChg chg="modSp add mod">
        <pc:chgData name="WOOLEY, SCOTT M CIV USAF USAFE 86 FSS/FSR" userId="73a0510e-be6f-4715-a05a-d8345ccd0cf1" providerId="ADAL" clId="{2B1F7EFF-EA32-46ED-808C-679551B4F3AF}" dt="2024-02-28T15:37:41.423" v="5747" actId="20577"/>
        <pc:sldMkLst>
          <pc:docMk/>
          <pc:sldMk cId="2889780657" sldId="619"/>
        </pc:sldMkLst>
        <pc:spChg chg="mod">
          <ac:chgData name="WOOLEY, SCOTT M CIV USAF USAFE 86 FSS/FSR" userId="73a0510e-be6f-4715-a05a-d8345ccd0cf1" providerId="ADAL" clId="{2B1F7EFF-EA32-46ED-808C-679551B4F3AF}" dt="2024-02-28T12:33:10.288" v="2440" actId="21"/>
          <ac:spMkLst>
            <pc:docMk/>
            <pc:sldMk cId="2889780657" sldId="619"/>
            <ac:spMk id="4" creationId="{00000000-0000-0000-0000-000000000000}"/>
          </ac:spMkLst>
        </pc:spChg>
        <pc:graphicFrameChg chg="mod modGraphic">
          <ac:chgData name="WOOLEY, SCOTT M CIV USAF USAFE 86 FSS/FSR" userId="73a0510e-be6f-4715-a05a-d8345ccd0cf1" providerId="ADAL" clId="{2B1F7EFF-EA32-46ED-808C-679551B4F3AF}" dt="2024-02-28T15:37:41.423" v="5747" actId="20577"/>
          <ac:graphicFrameMkLst>
            <pc:docMk/>
            <pc:sldMk cId="2889780657" sldId="619"/>
            <ac:graphicFrameMk id="2" creationId="{FE9CCAE9-830C-17E9-BC13-F7E1C8CAADE8}"/>
          </ac:graphicFrameMkLst>
        </pc:graphicFrameChg>
      </pc:sldChg>
      <pc:sldChg chg="modSp add mod ord">
        <pc:chgData name="WOOLEY, SCOTT M CIV USAF USAFE 86 FSS/FSR" userId="73a0510e-be6f-4715-a05a-d8345ccd0cf1" providerId="ADAL" clId="{2B1F7EFF-EA32-46ED-808C-679551B4F3AF}" dt="2024-02-28T15:45:32.559" v="5821" actId="20577"/>
        <pc:sldMkLst>
          <pc:docMk/>
          <pc:sldMk cId="1801038640" sldId="620"/>
        </pc:sldMkLst>
        <pc:spChg chg="mod">
          <ac:chgData name="WOOLEY, SCOTT M CIV USAF USAFE 86 FSS/FSR" userId="73a0510e-be6f-4715-a05a-d8345ccd0cf1" providerId="ADAL" clId="{2B1F7EFF-EA32-46ED-808C-679551B4F3AF}" dt="2024-02-28T15:45:32.559" v="5821" actId="20577"/>
          <ac:spMkLst>
            <pc:docMk/>
            <pc:sldMk cId="1801038640" sldId="620"/>
            <ac:spMk id="4" creationId="{00000000-0000-0000-0000-000000000000}"/>
          </ac:spMkLst>
        </pc:spChg>
        <pc:spChg chg="mod">
          <ac:chgData name="WOOLEY, SCOTT M CIV USAF USAFE 86 FSS/FSR" userId="73a0510e-be6f-4715-a05a-d8345ccd0cf1" providerId="ADAL" clId="{2B1F7EFF-EA32-46ED-808C-679551B4F3AF}" dt="2024-02-28T14:05:03.806" v="4142" actId="20577"/>
          <ac:spMkLst>
            <pc:docMk/>
            <pc:sldMk cId="1801038640" sldId="620"/>
            <ac:spMk id="5" creationId="{00000000-0000-0000-0000-000000000000}"/>
          </ac:spMkLst>
        </pc:spChg>
      </pc:sldChg>
      <pc:sldChg chg="modSp add del mod modTransition">
        <pc:chgData name="WOOLEY, SCOTT M CIV USAF USAFE 86 FSS/FSR" userId="73a0510e-be6f-4715-a05a-d8345ccd0cf1" providerId="ADAL" clId="{2B1F7EFF-EA32-46ED-808C-679551B4F3AF}" dt="2024-02-28T11:39:34.449" v="741" actId="47"/>
        <pc:sldMkLst>
          <pc:docMk/>
          <pc:sldMk cId="776420519" sldId="621"/>
        </pc:sldMkLst>
        <pc:spChg chg="mod">
          <ac:chgData name="WOOLEY, SCOTT M CIV USAF USAFE 86 FSS/FSR" userId="73a0510e-be6f-4715-a05a-d8345ccd0cf1" providerId="ADAL" clId="{2B1F7EFF-EA32-46ED-808C-679551B4F3AF}" dt="2024-02-28T11:26:00.278" v="17" actId="6549"/>
          <ac:spMkLst>
            <pc:docMk/>
            <pc:sldMk cId="776420519" sldId="621"/>
            <ac:spMk id="4" creationId="{00000000-0000-0000-0000-000000000000}"/>
          </ac:spMkLst>
        </pc:spChg>
      </pc:sldChg>
      <pc:sldChg chg="modSp add del mod modTransition">
        <pc:chgData name="WOOLEY, SCOTT M CIV USAF USAFE 86 FSS/FSR" userId="73a0510e-be6f-4715-a05a-d8345ccd0cf1" providerId="ADAL" clId="{2B1F7EFF-EA32-46ED-808C-679551B4F3AF}" dt="2024-02-28T11:39:32.560" v="740" actId="47"/>
        <pc:sldMkLst>
          <pc:docMk/>
          <pc:sldMk cId="396815730" sldId="623"/>
        </pc:sldMkLst>
        <pc:spChg chg="mod">
          <ac:chgData name="WOOLEY, SCOTT M CIV USAF USAFE 86 FSS/FSR" userId="73a0510e-be6f-4715-a05a-d8345ccd0cf1" providerId="ADAL" clId="{2B1F7EFF-EA32-46ED-808C-679551B4F3AF}" dt="2024-02-28T11:26:03.029" v="18" actId="6549"/>
          <ac:spMkLst>
            <pc:docMk/>
            <pc:sldMk cId="396815730" sldId="623"/>
            <ac:spMk id="4" creationId="{00000000-0000-0000-0000-000000000000}"/>
          </ac:spMkLst>
        </pc:spChg>
      </pc:sldChg>
      <pc:sldChg chg="modSp add del mod modTransition">
        <pc:chgData name="WOOLEY, SCOTT M CIV USAF USAFE 86 FSS/FSR" userId="73a0510e-be6f-4715-a05a-d8345ccd0cf1" providerId="ADAL" clId="{2B1F7EFF-EA32-46ED-808C-679551B4F3AF}" dt="2024-02-28T11:41:08.967" v="761" actId="47"/>
        <pc:sldMkLst>
          <pc:docMk/>
          <pc:sldMk cId="2066308398" sldId="624"/>
        </pc:sldMkLst>
        <pc:spChg chg="mod">
          <ac:chgData name="WOOLEY, SCOTT M CIV USAF USAFE 86 FSS/FSR" userId="73a0510e-be6f-4715-a05a-d8345ccd0cf1" providerId="ADAL" clId="{2B1F7EFF-EA32-46ED-808C-679551B4F3AF}" dt="2024-02-28T11:26:04.904" v="19" actId="6549"/>
          <ac:spMkLst>
            <pc:docMk/>
            <pc:sldMk cId="2066308398" sldId="624"/>
            <ac:spMk id="4" creationId="{00000000-0000-0000-0000-000000000000}"/>
          </ac:spMkLst>
        </pc:spChg>
        <pc:graphicFrameChg chg="modGraphic">
          <ac:chgData name="WOOLEY, SCOTT M CIV USAF USAFE 86 FSS/FSR" userId="73a0510e-be6f-4715-a05a-d8345ccd0cf1" providerId="ADAL" clId="{2B1F7EFF-EA32-46ED-808C-679551B4F3AF}" dt="2024-02-28T11:40:13.175" v="753" actId="6549"/>
          <ac:graphicFrameMkLst>
            <pc:docMk/>
            <pc:sldMk cId="2066308398" sldId="624"/>
            <ac:graphicFrameMk id="5" creationId="{00000000-0000-0000-0000-000000000000}"/>
          </ac:graphicFrameMkLst>
        </pc:graphicFrameChg>
      </pc:sldChg>
      <pc:sldChg chg="modSp add del mod modTransition">
        <pc:chgData name="WOOLEY, SCOTT M CIV USAF USAFE 86 FSS/FSR" userId="73a0510e-be6f-4715-a05a-d8345ccd0cf1" providerId="ADAL" clId="{2B1F7EFF-EA32-46ED-808C-679551B4F3AF}" dt="2024-02-28T11:41:08.967" v="761" actId="47"/>
        <pc:sldMkLst>
          <pc:docMk/>
          <pc:sldMk cId="3539073716" sldId="628"/>
        </pc:sldMkLst>
        <pc:spChg chg="mod">
          <ac:chgData name="WOOLEY, SCOTT M CIV USAF USAFE 86 FSS/FSR" userId="73a0510e-be6f-4715-a05a-d8345ccd0cf1" providerId="ADAL" clId="{2B1F7EFF-EA32-46ED-808C-679551B4F3AF}" dt="2024-02-28T11:26:07.459" v="20" actId="6549"/>
          <ac:spMkLst>
            <pc:docMk/>
            <pc:sldMk cId="3539073716" sldId="628"/>
            <ac:spMk id="4" creationId="{00000000-0000-0000-0000-000000000000}"/>
          </ac:spMkLst>
        </pc:spChg>
        <pc:graphicFrameChg chg="modGraphic">
          <ac:chgData name="WOOLEY, SCOTT M CIV USAF USAFE 86 FSS/FSR" userId="73a0510e-be6f-4715-a05a-d8345ccd0cf1" providerId="ADAL" clId="{2B1F7EFF-EA32-46ED-808C-679551B4F3AF}" dt="2024-02-28T11:40:17.253" v="754" actId="6549"/>
          <ac:graphicFrameMkLst>
            <pc:docMk/>
            <pc:sldMk cId="3539073716" sldId="628"/>
            <ac:graphicFrameMk id="5" creationId="{00000000-0000-0000-0000-000000000000}"/>
          </ac:graphicFrameMkLst>
        </pc:graphicFrameChg>
      </pc:sldChg>
      <pc:sldChg chg="modSp add del mod modTransition">
        <pc:chgData name="WOOLEY, SCOTT M CIV USAF USAFE 86 FSS/FSR" userId="73a0510e-be6f-4715-a05a-d8345ccd0cf1" providerId="ADAL" clId="{2B1F7EFF-EA32-46ED-808C-679551B4F3AF}" dt="2024-02-28T11:41:08.967" v="761" actId="47"/>
        <pc:sldMkLst>
          <pc:docMk/>
          <pc:sldMk cId="1893333189" sldId="630"/>
        </pc:sldMkLst>
        <pc:spChg chg="mod">
          <ac:chgData name="WOOLEY, SCOTT M CIV USAF USAFE 86 FSS/FSR" userId="73a0510e-be6f-4715-a05a-d8345ccd0cf1" providerId="ADAL" clId="{2B1F7EFF-EA32-46ED-808C-679551B4F3AF}" dt="2024-02-28T11:26:09.448" v="21" actId="6549"/>
          <ac:spMkLst>
            <pc:docMk/>
            <pc:sldMk cId="1893333189" sldId="630"/>
            <ac:spMk id="4" creationId="{00000000-0000-0000-0000-000000000000}"/>
          </ac:spMkLst>
        </pc:spChg>
        <pc:graphicFrameChg chg="modGraphic">
          <ac:chgData name="WOOLEY, SCOTT M CIV USAF USAFE 86 FSS/FSR" userId="73a0510e-be6f-4715-a05a-d8345ccd0cf1" providerId="ADAL" clId="{2B1F7EFF-EA32-46ED-808C-679551B4F3AF}" dt="2024-02-28T11:40:23.630" v="755" actId="6549"/>
          <ac:graphicFrameMkLst>
            <pc:docMk/>
            <pc:sldMk cId="1893333189" sldId="630"/>
            <ac:graphicFrameMk id="5" creationId="{00000000-0000-0000-0000-000000000000}"/>
          </ac:graphicFrameMkLst>
        </pc:graphicFrameChg>
      </pc:sldChg>
      <pc:sldChg chg="modSp add del mod modTransition">
        <pc:chgData name="WOOLEY, SCOTT M CIV USAF USAFE 86 FSS/FSR" userId="73a0510e-be6f-4715-a05a-d8345ccd0cf1" providerId="ADAL" clId="{2B1F7EFF-EA32-46ED-808C-679551B4F3AF}" dt="2024-02-28T11:39:09.132" v="739" actId="47"/>
        <pc:sldMkLst>
          <pc:docMk/>
          <pc:sldMk cId="3862223366" sldId="633"/>
        </pc:sldMkLst>
        <pc:spChg chg="mod">
          <ac:chgData name="WOOLEY, SCOTT M CIV USAF USAFE 86 FSS/FSR" userId="73a0510e-be6f-4715-a05a-d8345ccd0cf1" providerId="ADAL" clId="{2B1F7EFF-EA32-46ED-808C-679551B4F3AF}" dt="2024-02-28T11:26:11.615" v="22" actId="6549"/>
          <ac:spMkLst>
            <pc:docMk/>
            <pc:sldMk cId="3862223366" sldId="633"/>
            <ac:spMk id="4" creationId="{00000000-0000-0000-0000-000000000000}"/>
          </ac:spMkLst>
        </pc:spChg>
      </pc:sldChg>
      <pc:sldChg chg="modSp add del mod modTransition">
        <pc:chgData name="WOOLEY, SCOTT M CIV USAF USAFE 86 FSS/FSR" userId="73a0510e-be6f-4715-a05a-d8345ccd0cf1" providerId="ADAL" clId="{2B1F7EFF-EA32-46ED-808C-679551B4F3AF}" dt="2024-02-28T11:26:33.047" v="24" actId="47"/>
        <pc:sldMkLst>
          <pc:docMk/>
          <pc:sldMk cId="2731274724" sldId="634"/>
        </pc:sldMkLst>
        <pc:spChg chg="mod">
          <ac:chgData name="WOOLEY, SCOTT M CIV USAF USAFE 86 FSS/FSR" userId="73a0510e-be6f-4715-a05a-d8345ccd0cf1" providerId="ADAL" clId="{2B1F7EFF-EA32-46ED-808C-679551B4F3AF}" dt="2024-02-28T11:25:52.308" v="14" actId="6549"/>
          <ac:spMkLst>
            <pc:docMk/>
            <pc:sldMk cId="2731274724" sldId="634"/>
            <ac:spMk id="5" creationId="{00000000-0000-0000-0000-000000000000}"/>
          </ac:spMkLst>
        </pc:spChg>
      </pc:sldChg>
      <pc:sldChg chg="modSp add del mod modTransition">
        <pc:chgData name="WOOLEY, SCOTT M CIV USAF USAFE 86 FSS/FSR" userId="73a0510e-be6f-4715-a05a-d8345ccd0cf1" providerId="ADAL" clId="{2B1F7EFF-EA32-46ED-808C-679551B4F3AF}" dt="2024-02-28T11:41:56.765" v="766" actId="47"/>
        <pc:sldMkLst>
          <pc:docMk/>
          <pc:sldMk cId="1080416263" sldId="635"/>
        </pc:sldMkLst>
        <pc:spChg chg="mod">
          <ac:chgData name="WOOLEY, SCOTT M CIV USAF USAFE 86 FSS/FSR" userId="73a0510e-be6f-4715-a05a-d8345ccd0cf1" providerId="ADAL" clId="{2B1F7EFF-EA32-46ED-808C-679551B4F3AF}" dt="2024-02-28T11:26:14.624" v="23" actId="6549"/>
          <ac:spMkLst>
            <pc:docMk/>
            <pc:sldMk cId="1080416263" sldId="635"/>
            <ac:spMk id="5" creationId="{00000000-0000-0000-0000-000000000000}"/>
          </ac:spMkLst>
        </pc:spChg>
      </pc:sldChg>
      <pc:sldMasterChg chg="delSldLayout">
        <pc:chgData name="WOOLEY, SCOTT M CIV USAF USAFE 86 FSS/FSR" userId="73a0510e-be6f-4715-a05a-d8345ccd0cf1" providerId="ADAL" clId="{2B1F7EFF-EA32-46ED-808C-679551B4F3AF}" dt="2024-02-28T14:15:50.713" v="4945" actId="47"/>
        <pc:sldMasterMkLst>
          <pc:docMk/>
          <pc:sldMasterMk cId="4090976843" sldId="2147484090"/>
        </pc:sldMasterMkLst>
        <pc:sldLayoutChg chg="del">
          <pc:chgData name="WOOLEY, SCOTT M CIV USAF USAFE 86 FSS/FSR" userId="73a0510e-be6f-4715-a05a-d8345ccd0cf1" providerId="ADAL" clId="{2B1F7EFF-EA32-46ED-808C-679551B4F3AF}" dt="2024-02-28T11:25:31.665" v="12" actId="47"/>
          <pc:sldLayoutMkLst>
            <pc:docMk/>
            <pc:sldMasterMk cId="4090976843" sldId="2147484090"/>
            <pc:sldLayoutMk cId="4076861050" sldId="2147484094"/>
          </pc:sldLayoutMkLst>
        </pc:sldLayoutChg>
        <pc:sldLayoutChg chg="del">
          <pc:chgData name="WOOLEY, SCOTT M CIV USAF USAFE 86 FSS/FSR" userId="73a0510e-be6f-4715-a05a-d8345ccd0cf1" providerId="ADAL" clId="{2B1F7EFF-EA32-46ED-808C-679551B4F3AF}" dt="2024-02-28T14:15:50.713" v="4945" actId="47"/>
          <pc:sldLayoutMkLst>
            <pc:docMk/>
            <pc:sldMasterMk cId="4090976843" sldId="2147484090"/>
            <pc:sldLayoutMk cId="3278913712" sldId="2147484095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0430C46-03B6-034D-984D-D0FFC9AF6D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D23C35-6A56-B72F-63E1-E1F4AB3B4C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885" y="0"/>
            <a:ext cx="3038319" cy="4652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ADB4F-EF53-48DD-A57E-500EED5AA72E}" type="datetimeFigureOut">
              <a:rPr lang="en-US" smtClean="0"/>
              <a:t>2/28/2024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C2D81B-D012-8F3B-06A8-1DF027F714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31160"/>
            <a:ext cx="3038319" cy="465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A3540-4351-522F-EB20-4E3C0602DD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885" y="8831160"/>
            <a:ext cx="3038319" cy="4652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CC6ED-302B-428B-8AE8-3E249ACB09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89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AE2B5A-B4DE-438C-BD05-531E278431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E62EE4-D664-4F0D-A7AF-B6A1805DEF7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39AAEE-DACA-407D-908B-409880A6EF83}" type="datetimeFigureOut">
              <a:rPr lang="en-US"/>
              <a:pPr>
                <a:defRPr/>
              </a:pPr>
              <a:t>2/28/2024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469D72F-6C4F-4746-93CB-8CAF4EAC34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B49F9B3-E82C-4756-AB69-172263A257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A430D-4B6A-4DEC-AEC8-7120C1DBF8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C8D64B-14FC-47F8-ACA8-599A7ADF58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65" tIns="46583" rIns="93165" bIns="4658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7D7A316-2414-4D0E-8093-90CF60D2F9D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34975" y="708025"/>
            <a:ext cx="6300788" cy="35448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31510">
              <a:defRPr/>
            </a:pPr>
            <a:endParaRPr lang="en-US" altLang="en-US" b="1" strike="noStrike" dirty="0"/>
          </a:p>
        </p:txBody>
      </p:sp>
    </p:spTree>
    <p:extLst>
      <p:ext uri="{BB962C8B-B14F-4D97-AF65-F5344CB8AC3E}">
        <p14:creationId xmlns:p14="http://schemas.microsoft.com/office/powerpoint/2010/main" val="1437737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5B9A9-9C0E-408E-95BA-8A904A2F6F3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0365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95B9A9-9C0E-408E-95BA-8A904A2F6F3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90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>
            <a:extLst>
              <a:ext uri="{FF2B5EF4-FFF2-40B4-BE49-F238E27FC236}">
                <a16:creationId xmlns:a16="http://schemas.microsoft.com/office/drawing/2014/main" id="{0CFA4B2C-6F79-4027-82D0-D032F4BCA2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F903C7F1-8C6A-41D0-BA78-C6A92B9AFD2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1414077"/>
            <a:ext cx="6174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000000"/>
                </a:solidFill>
                <a:cs typeface="Times New Roman" pitchFamily="18" charset="0"/>
              </a:rPr>
              <a:t>          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17">
            <a:extLst>
              <a:ext uri="{FF2B5EF4-FFF2-40B4-BE49-F238E27FC236}">
                <a16:creationId xmlns:a16="http://schemas.microsoft.com/office/drawing/2014/main" id="{98F5B22F-2430-4895-A9C7-0938E1A748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2499927"/>
            <a:ext cx="11079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18">
            <a:extLst>
              <a:ext uri="{FF2B5EF4-FFF2-40B4-BE49-F238E27FC236}">
                <a16:creationId xmlns:a16="http://schemas.microsoft.com/office/drawing/2014/main" id="{096EEDFB-F5C9-432D-A7AE-08CC952782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4385877"/>
            <a:ext cx="16706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000000"/>
                </a:solidFill>
                <a:cs typeface="Times New Roman" pitchFamily="18" charset="0"/>
              </a:rPr>
              <a:t>	             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19">
            <a:extLst>
              <a:ext uri="{FF2B5EF4-FFF2-40B4-BE49-F238E27FC236}">
                <a16:creationId xmlns:a16="http://schemas.microsoft.com/office/drawing/2014/main" id="{6ECA3DCF-C948-42CD-9C74-5B8D6C93924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490777"/>
            <a:ext cx="115127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1200" dirty="0">
                <a:solidFill>
                  <a:srgbClr val="000000"/>
                </a:solidFill>
                <a:cs typeface="Times New Roman" pitchFamily="18" charset="0"/>
              </a:rPr>
              <a:t>	 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508000" y="1600201"/>
            <a:ext cx="10972800" cy="41909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1473200" y="381000"/>
            <a:ext cx="9245600" cy="15240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3600" b="1" i="1" baseline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CA33-B5CF-4EC9-8BD5-934BBCB4C02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613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58CA33-B5CF-4EC9-8BD5-934BBCB4C02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335117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58CA33-B5CF-4EC9-8BD5-934BBCB4C023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80255233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theme" Target="../theme/theme1.xml"/><Relationship Id="rId9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>
            <a:extLst>
              <a:ext uri="{FF2B5EF4-FFF2-40B4-BE49-F238E27FC236}">
                <a16:creationId xmlns:a16="http://schemas.microsoft.com/office/drawing/2014/main" id="{4F0237A6-9F49-46D0-ABEE-28E18C602E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70418" y="1504950"/>
            <a:ext cx="11195049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0"/>
            <a:r>
              <a:rPr lang="en-US" altLang="en-US"/>
              <a:t>2nd Bullet</a:t>
            </a:r>
          </a:p>
        </p:txBody>
      </p:sp>
      <p:sp>
        <p:nvSpPr>
          <p:cNvPr id="12124162" name="Rectangle 2">
            <a:extLst>
              <a:ext uri="{FF2B5EF4-FFF2-40B4-BE49-F238E27FC236}">
                <a16:creationId xmlns:a16="http://schemas.microsoft.com/office/drawing/2014/main" id="{FCFD9ADE-375A-46E9-A9DB-54BEF35376B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62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fontAlgn="auto" hangingPunct="0">
              <a:spcBef>
                <a:spcPts val="0"/>
              </a:spcBef>
              <a:spcAft>
                <a:spcPts val="0"/>
              </a:spcAft>
              <a:defRPr sz="1000">
                <a:solidFill>
                  <a:srgbClr val="96969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124163" name="Rectangle 3">
            <a:extLst>
              <a:ext uri="{FF2B5EF4-FFF2-40B4-BE49-F238E27FC236}">
                <a16:creationId xmlns:a16="http://schemas.microsoft.com/office/drawing/2014/main" id="{4C90E29B-3813-49B9-A58E-6A33CBBD72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51067" y="6524625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</a:defRPr>
            </a:lvl1pPr>
          </a:lstStyle>
          <a:p>
            <a:fld id="{EA58CA33-B5CF-4EC9-8BD5-934BBCB4C023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F724DECD-D95A-4B79-9D56-7FE8A12D2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6491288"/>
            <a:ext cx="8737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endParaRPr lang="en-US" altLang="en-US" sz="1600" b="1" i="1" dirty="0">
              <a:solidFill>
                <a:srgbClr val="000000"/>
              </a:solidFill>
              <a:latin typeface="Century Schoolbook" pitchFamily="18" charset="0"/>
            </a:endParaRPr>
          </a:p>
        </p:txBody>
      </p:sp>
      <p:sp>
        <p:nvSpPr>
          <p:cNvPr id="12124165" name="Rectangle 5">
            <a:extLst>
              <a:ext uri="{FF2B5EF4-FFF2-40B4-BE49-F238E27FC236}">
                <a16:creationId xmlns:a16="http://schemas.microsoft.com/office/drawing/2014/main" id="{5BD6FC47-20AA-4737-A419-98CD1CAFBA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08151" y="76200"/>
            <a:ext cx="876088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31" name="Line 6">
            <a:extLst>
              <a:ext uri="{FF2B5EF4-FFF2-40B4-BE49-F238E27FC236}">
                <a16:creationId xmlns:a16="http://schemas.microsoft.com/office/drawing/2014/main" id="{750E89DE-D5C5-49EA-A0FD-E0851A03A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" y="65532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6632" name="Line 7">
            <a:extLst>
              <a:ext uri="{FF2B5EF4-FFF2-40B4-BE49-F238E27FC236}">
                <a16:creationId xmlns:a16="http://schemas.microsoft.com/office/drawing/2014/main" id="{AFC1A965-7B3C-41ED-A3B9-40787DBD76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" y="91440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7657" name="Rectangle 11">
            <a:extLst>
              <a:ext uri="{FF2B5EF4-FFF2-40B4-BE49-F238E27FC236}">
                <a16:creationId xmlns:a16="http://schemas.microsoft.com/office/drawing/2014/main" id="{7FC73850-C88A-4DB9-860C-E3172BE0609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32082" y="6521323"/>
            <a:ext cx="57373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b="1" i="1" dirty="0">
                <a:solidFill>
                  <a:srgbClr val="00007C"/>
                </a:solidFill>
              </a:rPr>
              <a:t>“Adaptive Airmen, Agile Team…Ready to Execute”</a:t>
            </a:r>
          </a:p>
        </p:txBody>
      </p:sp>
      <p:grpSp>
        <p:nvGrpSpPr>
          <p:cNvPr id="26634" name="Group 16">
            <a:extLst>
              <a:ext uri="{FF2B5EF4-FFF2-40B4-BE49-F238E27FC236}">
                <a16:creationId xmlns:a16="http://schemas.microsoft.com/office/drawing/2014/main" id="{527B6DDE-2CC3-493C-AD3A-3C626E6921E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712451" y="33338"/>
            <a:ext cx="1479549" cy="1135062"/>
            <a:chOff x="4998" y="21"/>
            <a:chExt cx="699" cy="715"/>
          </a:xfrm>
        </p:grpSpPr>
        <p:graphicFrame>
          <p:nvGraphicFramePr>
            <p:cNvPr id="26636" name="Object 13">
              <a:extLst>
                <a:ext uri="{FF2B5EF4-FFF2-40B4-BE49-F238E27FC236}">
                  <a16:creationId xmlns:a16="http://schemas.microsoft.com/office/drawing/2014/main" id="{504EAF3F-28AC-4879-B53B-D71D059DEB34}"/>
                </a:ext>
              </a:extLst>
            </p:cNvPr>
            <p:cNvGraphicFramePr>
              <a:graphicFrameLocks noChangeAspect="1"/>
            </p:cNvGraphicFramePr>
            <p:nvPr userDrawn="1"/>
          </p:nvGraphicFramePr>
          <p:xfrm>
            <a:off x="4998" y="21"/>
            <a:ext cx="449" cy="4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Photo Editor Photo" r:id="rId5" imgW="3277057" imgH="3333333" progId="">
                    <p:embed/>
                  </p:oleObj>
                </mc:Choice>
                <mc:Fallback>
                  <p:oleObj name="Photo Editor Photo" r:id="rId5" imgW="3277057" imgH="3333333" progId="">
                    <p:embed/>
                    <p:pic>
                      <p:nvPicPr>
                        <p:cNvPr id="26636" name="Object 13">
                          <a:extLst>
                            <a:ext uri="{FF2B5EF4-FFF2-40B4-BE49-F238E27FC236}">
                              <a16:creationId xmlns:a16="http://schemas.microsoft.com/office/drawing/2014/main" id="{504EAF3F-28AC-4879-B53B-D71D059DEB3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98" y="21"/>
                          <a:ext cx="449" cy="46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618FFD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919191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26637" name="Picture 12" descr="3AF">
              <a:extLst>
                <a:ext uri="{FF2B5EF4-FFF2-40B4-BE49-F238E27FC236}">
                  <a16:creationId xmlns:a16="http://schemas.microsoft.com/office/drawing/2014/main" id="{8E2E3123-BCD5-48B6-8202-286A5A56581E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6" y="86"/>
              <a:ext cx="598" cy="6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8" name="Picture 9" descr="86_AW_logo_3D">
              <a:extLst>
                <a:ext uri="{FF2B5EF4-FFF2-40B4-BE49-F238E27FC236}">
                  <a16:creationId xmlns:a16="http://schemas.microsoft.com/office/drawing/2014/main" id="{8B17339E-13F8-4C18-8710-8F060D9A3F91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72" y="304"/>
              <a:ext cx="425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6635" name="Picture 15" descr="afg_021216_017">
            <a:extLst>
              <a:ext uri="{FF2B5EF4-FFF2-40B4-BE49-F238E27FC236}">
                <a16:creationId xmlns:a16="http://schemas.microsoft.com/office/drawing/2014/main" id="{417B3422-9C73-4A10-9D7A-7C5C30D984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391" y="37418"/>
            <a:ext cx="1257300" cy="75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097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92" r:id="rId2"/>
    <p:sldLayoutId id="2147484093" r:id="rId3"/>
  </p:sldLayoutIdLst>
  <p:transition spd="med"/>
  <p:hf hdr="0" dt="0"/>
  <p:txStyles>
    <p:titleStyle>
      <a:lvl1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lnSpc>
          <a:spcPct val="87000"/>
        </a:lnSpc>
        <a:spcBef>
          <a:spcPct val="0"/>
        </a:spcBef>
        <a:spcAft>
          <a:spcPct val="0"/>
        </a:spcAft>
        <a:defRPr sz="36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Char char="•"/>
        <a:defRPr sz="2400" b="1">
          <a:solidFill>
            <a:srgbClr val="000066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Char char="–"/>
        <a:defRPr b="1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Char char="»"/>
        <a:defRPr b="1">
          <a:solidFill>
            <a:srgbClr val="000066"/>
          </a:solidFill>
          <a:latin typeface="+mn-lt"/>
        </a:defRPr>
      </a:lvl3pPr>
      <a:lvl4pPr marL="15430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Char char="•"/>
        <a:defRPr sz="1400" b="1">
          <a:solidFill>
            <a:srgbClr val="000066"/>
          </a:solidFill>
          <a:latin typeface="+mn-lt"/>
        </a:defRPr>
      </a:lvl4pPr>
      <a:lvl5pPr marL="2000250" indent="-171450" algn="l" rtl="0" eaLnBrk="0" fontAlgn="base" hangingPunct="0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457450" indent="-171450" algn="l" rtl="0" fontAlgn="base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14650" indent="-171450" algn="l" rtl="0" fontAlgn="base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371850" indent="-171450" algn="l" rtl="0" fontAlgn="base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29050" indent="-171450" algn="l" rtl="0" fontAlgn="base">
        <a:lnSpc>
          <a:spcPct val="87000"/>
        </a:lnSpc>
        <a:spcBef>
          <a:spcPct val="30000"/>
        </a:spcBef>
        <a:spcAft>
          <a:spcPct val="0"/>
        </a:spcAft>
        <a:buChar char="–"/>
        <a:defRPr sz="1400" b="1">
          <a:solidFill>
            <a:srgbClr val="E3DA1D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86fss.smw@us.af.mil?subject=Special%20Morale%20and%20Welfar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86fss.smw@us.af.mil?subject=Special%20Morale%20and%20Welfar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86fss.com/hom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8991600" y="5879169"/>
            <a:ext cx="2743200" cy="6740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91440" tIns="45720" rIns="91440" bIns="45720" anchor="t">
            <a:spAutoFit/>
          </a:bodyPr>
          <a:lstStyle/>
          <a:p>
            <a:pPr algn="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100" b="1" i="1" kern="0" dirty="0">
              <a:solidFill>
                <a:srgbClr val="000066"/>
              </a:solidFill>
            </a:endParaRPr>
          </a:p>
          <a:p>
            <a:pPr algn="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100" b="1" i="1" kern="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34140" y="2572536"/>
            <a:ext cx="11123720" cy="1712928"/>
          </a:xfrm>
        </p:spPr>
        <p:txBody>
          <a:bodyPr/>
          <a:lstStyle/>
          <a:p>
            <a:pPr algn="ctr" defTabSz="685800">
              <a:lnSpc>
                <a:spcPct val="12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Ramstein AB</a:t>
            </a:r>
          </a:p>
          <a:p>
            <a:pPr algn="ctr" defTabSz="685800">
              <a:lnSpc>
                <a:spcPct val="12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Special Morale and Welfare (SM&amp;W) </a:t>
            </a:r>
          </a:p>
          <a:p>
            <a:pPr algn="ctr" defTabSz="685800">
              <a:lnSpc>
                <a:spcPct val="120000"/>
              </a:lnSpc>
              <a:spcBef>
                <a:spcPct val="0"/>
              </a:spcBef>
              <a:buClrTx/>
              <a:buSzTx/>
              <a:buNone/>
              <a:defRPr/>
            </a:pPr>
            <a:r>
              <a:rPr lang="en-US" altLang="en-US" sz="32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Program</a:t>
            </a:r>
            <a:br>
              <a:rPr lang="en-US" altLang="en-US" sz="3200" dirty="0">
                <a:solidFill>
                  <a:schemeClr val="bg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endParaRPr lang="en-US" sz="32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58CA33-B5CF-4EC9-8BD5-934BBCB4C023}" type="slidenum">
              <a:rPr lang="en-US" altLang="en-US" smtClean="0"/>
              <a:pPr/>
              <a:t>1</a:t>
            </a:fld>
            <a:endParaRPr lang="en-US" alt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616" y="5670197"/>
            <a:ext cx="3251131" cy="71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08401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Details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83076" y="1295400"/>
            <a:ext cx="10049522" cy="5029200"/>
          </a:xfrm>
        </p:spPr>
        <p:txBody>
          <a:bodyPr/>
          <a:lstStyle/>
          <a:p>
            <a:r>
              <a:rPr lang="en-US" sz="2000" dirty="0"/>
              <a:t>What is it?</a:t>
            </a:r>
          </a:p>
          <a:p>
            <a:pPr lvl="1"/>
            <a:r>
              <a:rPr lang="en-US" dirty="0"/>
              <a:t>Special Morale and Welfare (SM&amp;W)</a:t>
            </a:r>
          </a:p>
          <a:p>
            <a:pPr lvl="1"/>
            <a:r>
              <a:rPr lang="en-US" dirty="0"/>
              <a:t>Conservative use of non-appropriated funds in support of the military community</a:t>
            </a:r>
          </a:p>
          <a:p>
            <a:pPr lvl="1"/>
            <a:r>
              <a:rPr lang="en-US" dirty="0"/>
              <a:t>Used in conjunction with official ceremonies and functions</a:t>
            </a:r>
          </a:p>
          <a:p>
            <a:pPr lvl="1"/>
            <a:r>
              <a:rPr lang="en-US" dirty="0"/>
              <a:t>Authority: AFMAN34-201, 28 Sep 18, Chapter 12</a:t>
            </a:r>
          </a:p>
          <a:p>
            <a:pPr marL="457200" lvl="1" indent="0">
              <a:buNone/>
            </a:pPr>
            <a:endParaRPr lang="en-US" sz="1100" dirty="0"/>
          </a:p>
          <a:p>
            <a:r>
              <a:rPr lang="en-US" sz="2000" dirty="0"/>
              <a:t>What isn’t it?</a:t>
            </a:r>
          </a:p>
          <a:p>
            <a:pPr lvl="1"/>
            <a:r>
              <a:rPr lang="en-US" dirty="0"/>
              <a:t>Is not a replacement fund source in lieu of authorized APFs</a:t>
            </a:r>
          </a:p>
          <a:p>
            <a:pPr lvl="1"/>
            <a:r>
              <a:rPr lang="en-US" dirty="0"/>
              <a:t>Is not </a:t>
            </a:r>
            <a:r>
              <a:rPr lang="en-US" sz="1800" dirty="0"/>
              <a:t>limited to specific grades or levels of personnel</a:t>
            </a:r>
          </a:p>
          <a:p>
            <a:pPr lvl="1"/>
            <a:r>
              <a:rPr lang="en-US" sz="1800" dirty="0"/>
              <a:t>Does not support or contribute to individuals or private organizations</a:t>
            </a:r>
          </a:p>
          <a:p>
            <a:pPr lvl="1"/>
            <a:endParaRPr lang="en-US" sz="1100" dirty="0"/>
          </a:p>
          <a:p>
            <a:r>
              <a:rPr lang="en-US" sz="2000" dirty="0"/>
              <a:t>Approval Process</a:t>
            </a:r>
          </a:p>
          <a:p>
            <a:pPr lvl="1"/>
            <a:r>
              <a:rPr lang="en-US" dirty="0"/>
              <a:t>The unit POC fills out an SM&amp;W request form and submits to their Commander for digital signature</a:t>
            </a:r>
          </a:p>
          <a:p>
            <a:pPr lvl="1"/>
            <a:r>
              <a:rPr lang="en-US" dirty="0"/>
              <a:t>Requesting Commander (or delegate) submits the signed form to </a:t>
            </a:r>
            <a:r>
              <a:rPr lang="en-US" dirty="0">
                <a:hlinkClick r:id="rId3"/>
              </a:rPr>
              <a:t>86 FSS/FSR </a:t>
            </a:r>
            <a:r>
              <a:rPr lang="en-US" dirty="0"/>
              <a:t>not later than 12 workdays </a:t>
            </a:r>
            <a:r>
              <a:rPr lang="en-US" u="sng" dirty="0"/>
              <a:t>PRIOR</a:t>
            </a:r>
            <a:r>
              <a:rPr lang="en-US" dirty="0"/>
              <a:t> to the event date for processing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Do not execute expenditures prior to receiving final approval from 86 FSS!</a:t>
            </a:r>
          </a:p>
        </p:txBody>
      </p:sp>
    </p:spTree>
    <p:extLst>
      <p:ext uri="{BB962C8B-B14F-4D97-AF65-F5344CB8AC3E}">
        <p14:creationId xmlns:p14="http://schemas.microsoft.com/office/powerpoint/2010/main" val="216827973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8083550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Authorized Expenditures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9CCAE9-830C-17E9-BC13-F7E1C8CAA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607739"/>
              </p:ext>
            </p:extLst>
          </p:nvPr>
        </p:nvGraphicFramePr>
        <p:xfrm>
          <a:off x="612559" y="1172432"/>
          <a:ext cx="10981677" cy="520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0559">
                  <a:extLst>
                    <a:ext uri="{9D8B030D-6E8A-4147-A177-3AD203B41FA5}">
                      <a16:colId xmlns:a16="http://schemas.microsoft.com/office/drawing/2014/main" val="1138800179"/>
                    </a:ext>
                  </a:extLst>
                </a:gridCol>
                <a:gridCol w="3660559">
                  <a:extLst>
                    <a:ext uri="{9D8B030D-6E8A-4147-A177-3AD203B41FA5}">
                      <a16:colId xmlns:a16="http://schemas.microsoft.com/office/drawing/2014/main" val="14171294"/>
                    </a:ext>
                  </a:extLst>
                </a:gridCol>
                <a:gridCol w="3660559">
                  <a:extLst>
                    <a:ext uri="{9D8B030D-6E8A-4147-A177-3AD203B41FA5}">
                      <a16:colId xmlns:a16="http://schemas.microsoft.com/office/drawing/2014/main" val="1902285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Support is for: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Type of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Authorization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945008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sz="1400" b="1" u="sng" dirty="0"/>
                        <a:t>Competitive Award Programs</a:t>
                      </a:r>
                    </a:p>
                    <a:p>
                      <a:r>
                        <a:rPr lang="en-US" sz="1200" dirty="0"/>
                        <a:t>- Base-wide annual and quarterly awards ONLY</a:t>
                      </a:r>
                    </a:p>
                    <a:p>
                      <a:r>
                        <a:rPr lang="en-US" sz="1200" dirty="0"/>
                        <a:t>- Categories authorized IAW 36-series instruction</a:t>
                      </a:r>
                    </a:p>
                    <a:p>
                      <a:r>
                        <a:rPr lang="en-US" sz="1200" dirty="0"/>
                        <a:t>- Must be announced in advance and open to the base at 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Gift card or cash 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$50 per winner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2823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the lesser of;</a:t>
                      </a:r>
                    </a:p>
                    <a:p>
                      <a:r>
                        <a:rPr lang="en-US" sz="1400" dirty="0"/>
                        <a:t>$300 -or- $3 per ceremony attendee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5566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Meal for award winner &amp; spouse</a:t>
                      </a:r>
                    </a:p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(not in TDY status)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 to exceed $25 per person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73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Key Spouse Volunteer Recognition</a:t>
                      </a:r>
                    </a:p>
                    <a:p>
                      <a:r>
                        <a:rPr lang="en-US" sz="1200" b="0" u="none" dirty="0"/>
                        <a:t>- Installation-level</a:t>
                      </a:r>
                    </a:p>
                    <a:p>
                      <a:r>
                        <a:rPr lang="en-US" sz="1200" b="0" u="none" dirty="0"/>
                        <a:t>- Once per calendar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the lesser of;</a:t>
                      </a:r>
                    </a:p>
                    <a:p>
                      <a:r>
                        <a:rPr lang="en-US" sz="1400" dirty="0"/>
                        <a:t>$400 -or- $3 per ceremony attendee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803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Promotion Ceremony</a:t>
                      </a:r>
                    </a:p>
                    <a:p>
                      <a:r>
                        <a:rPr lang="en-US" sz="1200" b="0" u="none" dirty="0"/>
                        <a:t>- Official ceremony must take place</a:t>
                      </a:r>
                    </a:p>
                    <a:p>
                      <a:r>
                        <a:rPr lang="en-US" sz="1200" b="0" u="none" dirty="0"/>
                        <a:t>- One ceremony per member (each promotee cannot have more than one ceremony)</a:t>
                      </a:r>
                      <a:endParaRPr lang="en-US" sz="1400" b="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the lesser of;</a:t>
                      </a:r>
                    </a:p>
                    <a:p>
                      <a:r>
                        <a:rPr lang="en-US" sz="1400" dirty="0"/>
                        <a:t>$300 -or- $50 per promotee -or- </a:t>
                      </a:r>
                    </a:p>
                    <a:p>
                      <a:r>
                        <a:rPr lang="en-US" sz="1400" dirty="0"/>
                        <a:t>$3 per ceremony attendee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54367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sz="1400" b="1" u="sng" dirty="0"/>
                        <a:t>Retirement Ceremony</a:t>
                      </a:r>
                    </a:p>
                    <a:p>
                      <a:r>
                        <a:rPr lang="en-US" sz="1200" b="0" u="none" dirty="0"/>
                        <a:t>- Official ceremony must take place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$50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292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Corsage / Boutonniere for spouse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$20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6209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Memorial Observances</a:t>
                      </a:r>
                    </a:p>
                    <a:p>
                      <a:r>
                        <a:rPr lang="en-US" sz="1200" dirty="0"/>
                        <a:t>- I.E. Deactivation ceremony or Memorial / Labor Day ceremonies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678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Memorial Observances</a:t>
                      </a:r>
                    </a:p>
                    <a:p>
                      <a:r>
                        <a:rPr lang="en-US" sz="1200" dirty="0"/>
                        <a:t>- Death of a member or their immediate family*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Flowers or wreath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$100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16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78065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8083550" cy="11430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Authorized Expenditures (cont.)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E9CCAE9-830C-17E9-BC13-F7E1C8CAAD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311497"/>
              </p:ext>
            </p:extLst>
          </p:nvPr>
        </p:nvGraphicFramePr>
        <p:xfrm>
          <a:off x="612559" y="1172432"/>
          <a:ext cx="10981677" cy="418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0559">
                  <a:extLst>
                    <a:ext uri="{9D8B030D-6E8A-4147-A177-3AD203B41FA5}">
                      <a16:colId xmlns:a16="http://schemas.microsoft.com/office/drawing/2014/main" val="1138800179"/>
                    </a:ext>
                  </a:extLst>
                </a:gridCol>
                <a:gridCol w="3660559">
                  <a:extLst>
                    <a:ext uri="{9D8B030D-6E8A-4147-A177-3AD203B41FA5}">
                      <a16:colId xmlns:a16="http://schemas.microsoft.com/office/drawing/2014/main" val="14171294"/>
                    </a:ext>
                  </a:extLst>
                </a:gridCol>
                <a:gridCol w="3660559">
                  <a:extLst>
                    <a:ext uri="{9D8B030D-6E8A-4147-A177-3AD203B41FA5}">
                      <a16:colId xmlns:a16="http://schemas.microsoft.com/office/drawing/2014/main" val="19022858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Support is for: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Type of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Authorization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7945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Welcoming and Orientation</a:t>
                      </a:r>
                    </a:p>
                    <a:p>
                      <a:r>
                        <a:rPr lang="en-US" sz="1200" b="0" u="none" dirty="0"/>
                        <a:t>- Base-wide newcomer’s orientation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the lesser of;</a:t>
                      </a:r>
                    </a:p>
                    <a:p>
                      <a:r>
                        <a:rPr lang="en-US" sz="1400" dirty="0"/>
                        <a:t>$200 -or- $3 per attendee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282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Welcoming and Orientation</a:t>
                      </a:r>
                    </a:p>
                    <a:p>
                      <a:r>
                        <a:rPr lang="en-US" sz="1200" b="0" u="none" dirty="0"/>
                        <a:t>- Commander’s Calls </a:t>
                      </a:r>
                    </a:p>
                    <a:p>
                      <a:r>
                        <a:rPr lang="en-US" sz="1200" b="0" u="none" dirty="0"/>
                        <a:t>- Must be open to all unit personnel</a:t>
                      </a:r>
                    </a:p>
                    <a:p>
                      <a:r>
                        <a:rPr lang="en-US" sz="1200" b="0" u="none" dirty="0"/>
                        <a:t>- Funding is dependent on unit level</a:t>
                      </a:r>
                    </a:p>
                    <a:p>
                      <a:r>
                        <a:rPr lang="en-US" sz="1200" b="0" u="none" dirty="0"/>
                        <a:t>- Once per calendar quarter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the lesser of;</a:t>
                      </a:r>
                    </a:p>
                    <a:p>
                      <a:r>
                        <a:rPr lang="en-US" sz="1400" dirty="0"/>
                        <a:t>$500 (Wing) / $300 (Group) / </a:t>
                      </a:r>
                    </a:p>
                    <a:p>
                      <a:r>
                        <a:rPr lang="en-US" sz="1400" dirty="0"/>
                        <a:t>$200 (Squadron) -or- </a:t>
                      </a:r>
                    </a:p>
                    <a:p>
                      <a:r>
                        <a:rPr lang="en-US" sz="1400" dirty="0"/>
                        <a:t>$3 per attendee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4556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Welcoming and Orientation</a:t>
                      </a:r>
                    </a:p>
                    <a:p>
                      <a:r>
                        <a:rPr lang="en-US" sz="1200" b="0" u="none" dirty="0"/>
                        <a:t>- Wounded Warrior informational / recognition event</a:t>
                      </a:r>
                    </a:p>
                    <a:p>
                      <a:r>
                        <a:rPr lang="en-US" sz="1200" b="0" u="none" dirty="0"/>
                        <a:t>- Once per calendar year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the lesser of;</a:t>
                      </a:r>
                    </a:p>
                    <a:p>
                      <a:r>
                        <a:rPr lang="en-US" sz="1400" dirty="0"/>
                        <a:t>$400 -or- $3 per attendee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73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u="sng" dirty="0"/>
                        <a:t>Change / Assumption of Command</a:t>
                      </a:r>
                    </a:p>
                    <a:p>
                      <a:r>
                        <a:rPr lang="en-US" sz="1200" b="0" u="none" dirty="0"/>
                        <a:t>- Official ceremony must take place</a:t>
                      </a:r>
                    </a:p>
                    <a:p>
                      <a:r>
                        <a:rPr lang="en-US" sz="1200" b="0" u="none" dirty="0"/>
                        <a:t>- Must be open to all unit personnel</a:t>
                      </a:r>
                    </a:p>
                    <a:p>
                      <a:r>
                        <a:rPr lang="en-US" sz="1200" b="0" u="none" dirty="0"/>
                        <a:t>- Funding is dependent on unit level</a:t>
                      </a:r>
                    </a:p>
                    <a:p>
                      <a:r>
                        <a:rPr lang="en-US" sz="1200" b="0" u="none" dirty="0"/>
                        <a:t>- Incoming Commander requests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Light Refreshments*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Not to exceed the lesser of;</a:t>
                      </a:r>
                    </a:p>
                    <a:p>
                      <a:r>
                        <a:rPr lang="en-US" sz="1400" dirty="0"/>
                        <a:t>$2,000 (MAJCOM, Numbered AF, or Combatant Command) / </a:t>
                      </a:r>
                    </a:p>
                    <a:p>
                      <a:r>
                        <a:rPr lang="en-US" sz="1400" dirty="0"/>
                        <a:t>$1,000 (Field Operating Agency, Center, or Wing) / </a:t>
                      </a:r>
                    </a:p>
                    <a:p>
                      <a:r>
                        <a:rPr lang="en-US" sz="1400" dirty="0"/>
                        <a:t>$500 (Group) / $250 (Squadron) -or- </a:t>
                      </a:r>
                    </a:p>
                    <a:p>
                      <a:r>
                        <a:rPr lang="en-US" sz="1400" dirty="0"/>
                        <a:t>$3 per attendee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803113"/>
                  </a:ext>
                </a:extLst>
              </a:tr>
            </a:tbl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93BF58-9B4F-924C-FD5D-DC3F2A3B6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558" y="5353272"/>
            <a:ext cx="10981677" cy="1143000"/>
          </a:xfrm>
        </p:spPr>
        <p:txBody>
          <a:bodyPr/>
          <a:lstStyle/>
          <a:p>
            <a:pPr marL="0" indent="0">
              <a:buNone/>
            </a:pPr>
            <a:r>
              <a:rPr lang="en-US" sz="1600" b="0" dirty="0"/>
              <a:t>* </a:t>
            </a:r>
            <a:r>
              <a:rPr lang="en-US" sz="1600" dirty="0"/>
              <a:t>Light refreshments </a:t>
            </a:r>
            <a:r>
              <a:rPr lang="en-US" sz="1600" b="0" dirty="0"/>
              <a:t>are defined as nonalcoholic beverages and finger foods (i.e. yogurts, pastries, fruit / vegetable / cheese trays, or chips &amp; dips). The cost may include </a:t>
            </a:r>
            <a:r>
              <a:rPr lang="en-US" sz="1600" b="0" u="sng" dirty="0"/>
              <a:t>disposable serving ware </a:t>
            </a:r>
            <a:r>
              <a:rPr lang="en-US" sz="1600" b="0" dirty="0"/>
              <a:t>or any MWR activity service charge or set-up fee.</a:t>
            </a:r>
            <a:endParaRPr lang="en-US" sz="1100" b="0" dirty="0"/>
          </a:p>
          <a:p>
            <a:pPr marL="0" indent="0">
              <a:buNone/>
            </a:pPr>
            <a:r>
              <a:rPr lang="en-US" sz="1600" b="0" dirty="0"/>
              <a:t>* </a:t>
            </a:r>
            <a:r>
              <a:rPr lang="en-US" sz="1600" dirty="0"/>
              <a:t>Immediate family </a:t>
            </a:r>
            <a:r>
              <a:rPr lang="en-US" sz="1600" b="0" dirty="0"/>
              <a:t>is defined as spouse and children if the member is married. The mother, father, children, brother(s) / sister(s) may be used if the member is unmarried.</a:t>
            </a:r>
          </a:p>
        </p:txBody>
      </p:sp>
    </p:spTree>
    <p:extLst>
      <p:ext uri="{BB962C8B-B14F-4D97-AF65-F5344CB8AC3E}">
        <p14:creationId xmlns:p14="http://schemas.microsoft.com/office/powerpoint/2010/main" val="225030559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Points of Contact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83076" y="1295400"/>
            <a:ext cx="10049522" cy="5029200"/>
          </a:xfrm>
        </p:spPr>
        <p:txBody>
          <a:bodyPr/>
          <a:lstStyle/>
          <a:p>
            <a:r>
              <a:rPr lang="en-US" dirty="0"/>
              <a:t>For additional information or for any questions you may have regarding this program, please contact us!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Organizational Box:  </a:t>
            </a:r>
            <a:r>
              <a:rPr lang="en-US" dirty="0">
                <a:hlinkClick r:id="rId3"/>
              </a:rPr>
              <a:t>86fss.smw@us.af.mil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Ms. Sandra Johnson, NAF Financial Operations Assistant, DSN 480-6035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Ms. Elizabeth McCormick, Deputy Chief, NAF Resources, DSN 480-2453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Mr. Scott Wooley, Chief, NAF Resources, DSN 480-5979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Visit our website!  </a:t>
            </a:r>
            <a:r>
              <a:rPr lang="en-US" dirty="0">
                <a:hlinkClick r:id="rId4"/>
              </a:rPr>
              <a:t>86fss.com/home/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03864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49_wingtemplate">
  <a:themeElements>
    <a:clrScheme name="">
      <a:dk1>
        <a:srgbClr val="000000"/>
      </a:dk1>
      <a:lt1>
        <a:srgbClr val="00007C"/>
      </a:lt1>
      <a:dk2>
        <a:srgbClr val="FFFF00"/>
      </a:dk2>
      <a:lt2>
        <a:srgbClr val="919191"/>
      </a:lt2>
      <a:accent1>
        <a:srgbClr val="618FFD"/>
      </a:accent1>
      <a:accent2>
        <a:srgbClr val="00AE00"/>
      </a:accent2>
      <a:accent3>
        <a:srgbClr val="AAAAB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wing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bg1"/>
            </a:gs>
            <a:gs pos="100000">
              <a:schemeClr val="accent1"/>
            </a:gs>
          </a:gsLst>
          <a:lin ang="27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ing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ng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ingtemplate 8">
        <a:dk1>
          <a:srgbClr val="000000"/>
        </a:dk1>
        <a:lt1>
          <a:srgbClr val="FFFFFF"/>
        </a:lt1>
        <a:dk2>
          <a:srgbClr val="000000"/>
        </a:dk2>
        <a:lt2>
          <a:srgbClr val="919191"/>
        </a:lt2>
        <a:accent1>
          <a:srgbClr val="618FFD"/>
        </a:accent1>
        <a:accent2>
          <a:srgbClr val="00AE00"/>
        </a:accent2>
        <a:accent3>
          <a:srgbClr val="FFFFFF"/>
        </a:accent3>
        <a:accent4>
          <a:srgbClr val="000000"/>
        </a:accent4>
        <a:accent5>
          <a:srgbClr val="B7C6FE"/>
        </a:accent5>
        <a:accent6>
          <a:srgbClr val="009D00"/>
        </a:accent6>
        <a:hlink>
          <a:srgbClr val="FC0128"/>
        </a:hlink>
        <a:folHlink>
          <a:srgbClr val="CEC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CAD8F08FC80E42A923DAE11DCBA681" ma:contentTypeVersion="4" ma:contentTypeDescription="Create a new document." ma:contentTypeScope="" ma:versionID="7e8ef30b32eb2ca282a9d467002c31f1">
  <xsd:schema xmlns:xsd="http://www.w3.org/2001/XMLSchema" xmlns:xs="http://www.w3.org/2001/XMLSchema" xmlns:p="http://schemas.microsoft.com/office/2006/metadata/properties" xmlns:ns2="1a602f4c-c88b-4129-962e-467306e2aae6" xmlns:ns3="52103879-6795-4f05-bb23-b62ef5a2d4b2" targetNamespace="http://schemas.microsoft.com/office/2006/metadata/properties" ma:root="true" ma:fieldsID="893aa293dfc606c86ac04cb57377296a" ns2:_="" ns3:_="">
    <xsd:import namespace="1a602f4c-c88b-4129-962e-467306e2aae6"/>
    <xsd:import namespace="52103879-6795-4f05-bb23-b62ef5a2d4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602f4c-c88b-4129-962e-467306e2aa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03879-6795-4f05-bb23-b62ef5a2d4b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540508-0568-4476-A1E3-875A00DB0BE0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CAF3AE8F-D180-48D9-9EA5-BE7A133C5707}">
  <ds:schemaRefs>
    <ds:schemaRef ds:uri="http://purl.org/dc/dcmitype/"/>
    <ds:schemaRef ds:uri="http://www.w3.org/XML/1998/namespace"/>
    <ds:schemaRef ds:uri="52103879-6795-4f05-bb23-b62ef5a2d4b2"/>
    <ds:schemaRef ds:uri="http://schemas.microsoft.com/office/2006/documentManagement/types"/>
    <ds:schemaRef ds:uri="http://purl.org/dc/elements/1.1/"/>
    <ds:schemaRef ds:uri="1a602f4c-c88b-4129-962e-467306e2aae6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426D2FD-ABA0-44AD-AE1A-25A9E9E3083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008C1F9-B286-49CA-B014-6BDDE1D7381B}">
  <ds:schemaRefs>
    <ds:schemaRef ds:uri="1a602f4c-c88b-4129-962e-467306e2aae6"/>
    <ds:schemaRef ds:uri="52103879-6795-4f05-bb23-b62ef5a2d4b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29374</TotalTime>
  <Words>779</Words>
  <Application>Microsoft Office PowerPoint</Application>
  <PresentationFormat>Widescreen</PresentationFormat>
  <Paragraphs>115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Schoolbook</vt:lpstr>
      <vt:lpstr>Times New Roman</vt:lpstr>
      <vt:lpstr>49_wingtemplate</vt:lpstr>
      <vt:lpstr>Photo Editor Photo</vt:lpstr>
      <vt:lpstr>PowerPoint Presentation</vt:lpstr>
      <vt:lpstr>Program Details</vt:lpstr>
      <vt:lpstr> Authorized Expenditures </vt:lpstr>
      <vt:lpstr> Authorized Expenditures (cont.) </vt:lpstr>
      <vt:lpstr>Points of Contact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michael.morales</dc:creator>
  <cp:lastModifiedBy>WOOLEY, SCOTT M CIV USAF USAFE 86 FSS/FSR</cp:lastModifiedBy>
  <cp:revision>734</cp:revision>
  <cp:lastPrinted>2024-02-08T09:44:52Z</cp:lastPrinted>
  <dcterms:created xsi:type="dcterms:W3CDTF">2011-03-07T12:22:20Z</dcterms:created>
  <dcterms:modified xsi:type="dcterms:W3CDTF">2024-02-28T15:55:12Z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MELENDEZNARVAEZ, EFRAIN SSgt USAF USAFE 86 AW/CCEA</vt:lpwstr>
  </property>
  <property fmtid="{D5CDD505-2E9C-101B-9397-08002B2CF9AE}" pid="3" name="TemplateUrl">
    <vt:lpwstr/>
  </property>
  <property fmtid="{D5CDD505-2E9C-101B-9397-08002B2CF9AE}" pid="4" name="xd_ProgID">
    <vt:lpwstr/>
  </property>
  <property fmtid="{D5CDD505-2E9C-101B-9397-08002B2CF9AE}" pid="5" name="Order">
    <vt:lpwstr>5500.00000000000</vt:lpwstr>
  </property>
  <property fmtid="{D5CDD505-2E9C-101B-9397-08002B2CF9AE}" pid="6" name="Title">
    <vt:lpwstr>Slide 1</vt:lpwstr>
  </property>
  <property fmtid="{D5CDD505-2E9C-101B-9397-08002B2CF9AE}" pid="7" name="display_urn:schemas-microsoft-com:office:office#Author">
    <vt:lpwstr>CORDELL, JONATHAN R Maj USAF USAFE 86 OSS/ADO</vt:lpwstr>
  </property>
  <property fmtid="{D5CDD505-2E9C-101B-9397-08002B2CF9AE}" pid="8" name="ContentTypeId">
    <vt:lpwstr>0x010100EBCAD8F08FC80E42A923DAE11DCBA681</vt:lpwstr>
  </property>
  <property fmtid="{D5CDD505-2E9C-101B-9397-08002B2CF9AE}" pid="9" name="xd_Signature">
    <vt:lpwstr/>
  </property>
  <property fmtid="{D5CDD505-2E9C-101B-9397-08002B2CF9AE}" pid="10" name="ComplianceAssetId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