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9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032" y="-2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3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729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77588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17300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27220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545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583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978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60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0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6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7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4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5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5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03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64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712825"/>
              </p:ext>
            </p:extLst>
          </p:nvPr>
        </p:nvGraphicFramePr>
        <p:xfrm>
          <a:off x="-2491129" y="0"/>
          <a:ext cx="15118068" cy="13905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2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9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68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64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127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613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753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SUNDAY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4620">
                <a:tc gridSpan="3">
                  <a:txBody>
                    <a:bodyPr/>
                    <a:lstStyle/>
                    <a:p>
                      <a:pPr algn="l"/>
                      <a:r>
                        <a:rPr lang="en-US" sz="4400" b="1"/>
                        <a:t>NOVEMBER </a:t>
                      </a:r>
                      <a:r>
                        <a:rPr lang="en-US" sz="4400" b="1" dirty="0"/>
                        <a:t>MENU </a:t>
                      </a:r>
                    </a:p>
                    <a:p>
                      <a:pPr algn="l"/>
                      <a:r>
                        <a:rPr lang="en-US" b="1" dirty="0"/>
                        <a:t>SUBJECT TO CHANGE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Spicy Chicken Shawarma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/>
                    </a:p>
                    <a:p>
                      <a:pPr algn="l"/>
                      <a:r>
                        <a:rPr lang="en-US" sz="1100" b="1" dirty="0"/>
                        <a:t>BRUNCH</a:t>
                      </a:r>
                      <a:endParaRPr lang="en-US" sz="400" b="1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Lemon Pepper Baked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Caribbean Catfish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Braised Beef &amp; Noodles</a:t>
                      </a:r>
                    </a:p>
                    <a:p>
                      <a:pPr algn="l"/>
                      <a:endParaRPr lang="en-US" sz="60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Swiss Steak w/ Brown Gravy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Stuffed Green Peppers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Spicy Chicken Shawarma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Chili Mac</a:t>
                      </a:r>
                    </a:p>
                    <a:p>
                      <a:pPr algn="l"/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BRUNCH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Jamaican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Thai Vegetable Curry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Creole Shrimp</a:t>
                      </a:r>
                    </a:p>
                    <a:p>
                      <a:pPr algn="l"/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Grilled Honey Sriracha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Chili Mac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Beef Pho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Country Style Steak</a:t>
                      </a:r>
                    </a:p>
                    <a:p>
                      <a:pPr algn="l"/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LUNCH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Southwest Sweet Potatoes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Baked Salmon w/ Vinaigrette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Mambo Pork Roast</a:t>
                      </a:r>
                    </a:p>
                    <a:p>
                      <a:pPr algn="l"/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Pasta Primavera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Chicken Scampi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Country Style Steak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Baja Baked Cod </a:t>
                      </a:r>
                    </a:p>
                    <a:p>
                      <a:pPr algn="l"/>
                      <a:endParaRPr lang="en-US" sz="600" b="1" dirty="0"/>
                    </a:p>
                    <a:p>
                      <a:pPr algn="l"/>
                      <a:r>
                        <a:rPr lang="en-US" sz="1100" b="1" dirty="0"/>
                        <a:t>BRUNCH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Beef Stir Fry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Sundried Tomato Pesto Pasta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Cajun Chicken</a:t>
                      </a:r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BBQ Pork Loin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Baja Baked Cod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Greek Lemon Chicken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8582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Pork Roast Tenderloin</a:t>
                      </a:r>
                    </a:p>
                    <a:p>
                      <a:pPr algn="l"/>
                      <a:endParaRPr lang="en-US" sz="600" b="1" dirty="0"/>
                    </a:p>
                    <a:p>
                      <a:pPr algn="l"/>
                      <a:r>
                        <a:rPr lang="en-US" sz="1100" b="1" dirty="0"/>
                        <a:t>LUNCH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Lasagna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Shrimp Jambalaya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Cajun Chicken</a:t>
                      </a:r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Ginger BBQ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Pork Roast Tenderloin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Braised Beef &amp; Noodles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Cantonese Spareribs</a:t>
                      </a:r>
                    </a:p>
                    <a:p>
                      <a:pPr algn="l"/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LUNCH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Chicken Parmesan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Meat Loaf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Grilled Salmon w/ Citrus Butter</a:t>
                      </a:r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  <a:endParaRPr lang="en-US" sz="11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Hot &amp; Spicy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Pasta Toscano w/Italian Sausage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/>
                        <a:t>Cantonese Spareribs</a:t>
                      </a:r>
                      <a:endParaRPr lang="en-US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Baked Fish w/ Lemon Garlic Butter</a:t>
                      </a:r>
                    </a:p>
                    <a:p>
                      <a:pPr algn="l"/>
                      <a:endParaRPr lang="en-US" sz="600" dirty="0"/>
                    </a:p>
                    <a:p>
                      <a:pPr algn="l"/>
                      <a:r>
                        <a:rPr lang="en-US" sz="1100" b="1" dirty="0"/>
                        <a:t>LUNCH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Polish Sausage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Basil Baked Fish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Spaghetti w/ Turkey Meatballs</a:t>
                      </a:r>
                      <a:endParaRPr lang="en-US" sz="60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Baked Fish w/Lemon Garlic Butter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Lime Chicken Tacos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Braised Beef &amp; Noodles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Chicken Kabob</a:t>
                      </a:r>
                    </a:p>
                    <a:p>
                      <a:pPr algn="l"/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BRUNCH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Grilled Pork Chops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Savory Baked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Slow Braised BBQ Beef</a:t>
                      </a:r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Chesapeake Bay Shrimp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Chicken Kabob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Roasted Pasta Primavera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Herbed Baked Chicken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Cheese Tortellini w/Marinara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Pepper Steak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Bourbon Chicken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Beef Stew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Lemon Baked Fish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Herbed Baked Chicken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French Fried Shrimp</a:t>
                      </a: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Greek Lemon Marinated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Basil Baked Fish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Pasta Primavera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Chicken Gumbo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Braised Spareribs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French Fried Shrimp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11.</a:t>
                      </a:r>
                    </a:p>
                    <a:p>
                      <a:pPr algn="l"/>
                      <a:r>
                        <a:rPr lang="en-US" sz="1100" b="1" dirty="0"/>
                        <a:t>MIDNIGHT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Baked Mexican Chicken</a:t>
                      </a:r>
                    </a:p>
                    <a:p>
                      <a:pPr algn="l"/>
                      <a:endParaRPr lang="en-US" sz="600" b="1" dirty="0"/>
                    </a:p>
                    <a:p>
                      <a:pPr algn="l"/>
                      <a:r>
                        <a:rPr lang="en-US" sz="1100" b="1" dirty="0"/>
                        <a:t>LUNCH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BBQ Pork Loin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Meat Loaf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BBQ Chicken</a:t>
                      </a:r>
                      <a:endParaRPr lang="en-US" sz="600" b="0" dirty="0"/>
                    </a:p>
                    <a:p>
                      <a:pPr algn="l"/>
                      <a:r>
                        <a:rPr lang="en-US" sz="1100" b="1" dirty="0"/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Baked Mexican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Southwestern Fish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Beef Fajitas</a:t>
                      </a:r>
                      <a:endParaRPr 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6916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12.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Grilled Steak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Roasted Pork Tenderloin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Citrus Herb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Mediterranean Salmon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Grilled Steak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Portobello Fajitas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Baked Salmon</a:t>
                      </a:r>
                    </a:p>
                    <a:p>
                      <a:pPr algn="l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13.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Chicken&amp; Broccoli Stir Fry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Country Style Fried Steak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Oven Fried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Southern Fried Catfish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Chicken&amp; Broccoli Stir Fry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Teriyaki Steak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Shrimp Kabob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14.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Chicken Florentine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Grilled Pork Chops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Baked Creole Spiced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Creole Shrimp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Chicken Florentine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Italian Broccoli Pasta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/>
                        <a:t>Parmesan Fish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15.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Crispy Southern Cornflake Chicken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Beef Stew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Pork Schnitzel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Turkey Lentil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CHili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Crispy Southern Cornflake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Swedish Meatballs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Sweet and Spicy Orange Salmon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16.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Roast Beef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Greek Lemon Turkey Pasta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Oven Fired Fish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Steak Ranchero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Roast Beef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Sundried Tomato Pesto Pasta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Chicken Cacciatore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17.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Baked Fish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Tuscan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Teriyaki Steak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Creole Fish Fillets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Chicken Ala King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Baked Fish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Pasta Primavera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Honey Sriracha Chicken</a:t>
                      </a: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Honey Ginger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Pepper Steak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Caribbean Beef Curry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Baked Salmon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Honey Sriracha </a:t>
                      </a:r>
                      <a:r>
                        <a:rPr lang="en-US" sz="1100" dirty="0" err="1"/>
                        <a:t>Chicke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687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Turkey Breast Fillet</a:t>
                      </a: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Baked Mexican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Stuffed Green Peppers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Baja Fish Taco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Turkey Breast Filet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Eggplant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Permesan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Grilled Pork Chops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Fish Onion-Lemon Baked.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Cajun Chicken.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Simmered Beef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Grilled Pork Chops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Cajun Meatloaf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BBQ Chicken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21.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Savory Baked Chicken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Baked Salmon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Pineapple BBQ Meatballs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Honey Mustard Chicken Breast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Pork Loin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Savory Baked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Spinach Lasagna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22.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Cheese Tortellini with Marina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Turkey and Spinach Meatloaf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Parmesan Fish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Crispy Oven Baked Chicken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Teriyaki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Stuffed Green Peppers (Beef)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Cheese Tortellini w/ Marinara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23.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Beef Bulgogi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Honey Ginger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Salisbury Steak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French Fried Shrimp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Baked Chicken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Southwestern Shrimp Linguine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Beef Bulgogi</a:t>
                      </a:r>
                      <a:endParaRPr lang="en-US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Creole Fish Fillets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Pasta Primavera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Chicken Scampi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Baked Fish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Teriyaki Steak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100" dirty="0"/>
                        <a:t>Stir Fry Chicken w/Broccoli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e-DE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Creole Fish Fillets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Turkey Nuggets</a:t>
                      </a: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Spaghetti w/Turkey Meat Sauce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Pork Chop w/Pineapple Glaze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Roast Beef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Turkey Nuggets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Beef Stew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3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Sundried Tomato Pesto Pasta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212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BBQ Chicken</a:t>
                      </a:r>
                      <a:endParaRPr kumimoji="0" lang="en-US" sz="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Sweet and Spicy Orange Salmon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Chili Mac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Chicken Kabob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BBQ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Pepper Steak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/>
                        <a:t>Spicy Catfish Po Boy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27.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Pork Schnitzel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Thanksgiving Meal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Chicken Gumbo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Pork Schnitzel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Fish Onion-Lemon Baked</a:t>
                      </a:r>
                      <a:endParaRPr lang="en-US" sz="1200" dirty="0"/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28.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Pineapple BBQ Meatballs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BBQ Beef Cubes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Greek Lemon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Parmesan Cod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Maple Ginger Glaze Salmon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Pineapple BBQ Meatballs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Sundried Tomato Pesto Pasta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29.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Spicy Chicken Shawarma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Lemon Pepper Baked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Caribbean Catfish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Braised Beef &amp; Noodles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Swiss Steak w/Brown Gravy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Stuffed Green Peppers w/Turkey &amp; Lentils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Spicy Chicken Shawarma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30.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Chili Mac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BRUNCH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Jamaican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Thai Veggie Curry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Creole Shrimp</a:t>
                      </a:r>
                      <a:endParaRPr kumimoji="0" lang="en-US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DINNER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Grilled Honey Sriracha Chicken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Chili Mac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Beef Pho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22830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2171</TotalTime>
  <Words>768</Words>
  <Application>Microsoft Office PowerPoint</Application>
  <PresentationFormat>Widescreen</PresentationFormat>
  <Paragraphs>418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Southside Fitness POS User</dc:creator>
  <cp:lastModifiedBy>HOWARD, CORY A TSgt USAF USAFE 786 FSS/FSVF</cp:lastModifiedBy>
  <cp:revision>42</cp:revision>
  <dcterms:created xsi:type="dcterms:W3CDTF">2025-09-08T12:38:19Z</dcterms:created>
  <dcterms:modified xsi:type="dcterms:W3CDTF">2025-10-27T15:29:17Z</dcterms:modified>
</cp:coreProperties>
</file>